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58" r:id="rId3"/>
    <p:sldId id="259" r:id="rId4"/>
    <p:sldId id="282" r:id="rId5"/>
    <p:sldId id="284" r:id="rId6"/>
    <p:sldId id="281" r:id="rId7"/>
    <p:sldId id="280" r:id="rId8"/>
    <p:sldId id="279" r:id="rId9"/>
    <p:sldId id="260" r:id="rId10"/>
    <p:sldId id="285" r:id="rId11"/>
    <p:sldId id="286" r:id="rId12"/>
    <p:sldId id="287" r:id="rId13"/>
    <p:sldId id="290" r:id="rId14"/>
    <p:sldId id="289" r:id="rId15"/>
    <p:sldId id="291" r:id="rId16"/>
    <p:sldId id="294" r:id="rId17"/>
    <p:sldId id="297" r:id="rId18"/>
    <p:sldId id="306" r:id="rId19"/>
    <p:sldId id="299" r:id="rId20"/>
    <p:sldId id="300" r:id="rId21"/>
    <p:sldId id="301" r:id="rId22"/>
    <p:sldId id="302" r:id="rId23"/>
    <p:sldId id="304" r:id="rId24"/>
    <p:sldId id="307" r:id="rId25"/>
    <p:sldId id="308" r:id="rId26"/>
    <p:sldId id="309" r:id="rId27"/>
    <p:sldId id="310" r:id="rId28"/>
    <p:sldId id="311" r:id="rId29"/>
    <p:sldId id="312" r:id="rId30"/>
    <p:sldId id="313" r:id="rId31"/>
    <p:sldId id="315" r:id="rId32"/>
    <p:sldId id="316"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33" r:id="rId50"/>
    <p:sldId id="334" r:id="rId51"/>
    <p:sldId id="335" r:id="rId52"/>
    <p:sldId id="336" r:id="rId53"/>
    <p:sldId id="337" r:id="rId54"/>
    <p:sldId id="338" r:id="rId55"/>
    <p:sldId id="342" r:id="rId56"/>
    <p:sldId id="339" r:id="rId57"/>
    <p:sldId id="340" r:id="rId58"/>
    <p:sldId id="31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BB3D"/>
    <a:srgbClr val="8193B2"/>
    <a:srgbClr val="00CFC8"/>
    <a:srgbClr val="0C16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F3AF59-7179-45DB-BBFC-618664443A74}" v="15" dt="2024-05-14T03:49:38.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00" autoAdjust="0"/>
  </p:normalViewPr>
  <p:slideViewPr>
    <p:cSldViewPr snapToGrid="0">
      <p:cViewPr varScale="1">
        <p:scale>
          <a:sx n="56" d="100"/>
          <a:sy n="56" d="100"/>
        </p:scale>
        <p:origin x="1038"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Gasper" userId="5ed4bd30-1eb3-4ef1-975a-2eb5b93059a0" providerId="ADAL" clId="{9B72E29D-78F7-4546-92B1-C48E71DCE988}"/>
    <pc:docChg chg="undo custSel addSld modSld sldOrd">
      <pc:chgData name="Joe Gasper" userId="5ed4bd30-1eb3-4ef1-975a-2eb5b93059a0" providerId="ADAL" clId="{9B72E29D-78F7-4546-92B1-C48E71DCE988}" dt="2024-05-09T19:34:48.002" v="1840"/>
      <pc:docMkLst>
        <pc:docMk/>
      </pc:docMkLst>
      <pc:sldChg chg="mod modShow">
        <pc:chgData name="Joe Gasper" userId="5ed4bd30-1eb3-4ef1-975a-2eb5b93059a0" providerId="ADAL" clId="{9B72E29D-78F7-4546-92B1-C48E71DCE988}" dt="2024-05-09T18:48:24.805" v="1135" actId="729"/>
        <pc:sldMkLst>
          <pc:docMk/>
          <pc:sldMk cId="3954737953" sldId="257"/>
        </pc:sldMkLst>
      </pc:sldChg>
      <pc:sldChg chg="addSp delSp modSp mod setClrOvrMap modNotesTx">
        <pc:chgData name="Joe Gasper" userId="5ed4bd30-1eb3-4ef1-975a-2eb5b93059a0" providerId="ADAL" clId="{9B72E29D-78F7-4546-92B1-C48E71DCE988}" dt="2024-05-09T19:28:54.511" v="1823" actId="20577"/>
        <pc:sldMkLst>
          <pc:docMk/>
          <pc:sldMk cId="2363399817" sldId="258"/>
        </pc:sldMkLst>
        <pc:spChg chg="del mod ord">
          <ac:chgData name="Joe Gasper" userId="5ed4bd30-1eb3-4ef1-975a-2eb5b93059a0" providerId="ADAL" clId="{9B72E29D-78F7-4546-92B1-C48E71DCE988}" dt="2024-05-09T19:18:30.662" v="1560" actId="478"/>
          <ac:spMkLst>
            <pc:docMk/>
            <pc:sldMk cId="2363399817" sldId="258"/>
            <ac:spMk id="2" creationId="{B89ECBC9-FF2C-4ED2-EB37-638A2043A7B5}"/>
          </ac:spMkLst>
        </pc:spChg>
        <pc:spChg chg="add mod">
          <ac:chgData name="Joe Gasper" userId="5ed4bd30-1eb3-4ef1-975a-2eb5b93059a0" providerId="ADAL" clId="{9B72E29D-78F7-4546-92B1-C48E71DCE988}" dt="2024-05-09T19:18:58.215" v="1582" actId="121"/>
          <ac:spMkLst>
            <pc:docMk/>
            <pc:sldMk cId="2363399817" sldId="258"/>
            <ac:spMk id="3" creationId="{58109FC7-9214-F7EA-38A3-C31177F580D5}"/>
          </ac:spMkLst>
        </pc:spChg>
        <pc:spChg chg="mod">
          <ac:chgData name="Joe Gasper" userId="5ed4bd30-1eb3-4ef1-975a-2eb5b93059a0" providerId="ADAL" clId="{9B72E29D-78F7-4546-92B1-C48E71DCE988}" dt="2024-05-09T19:28:54.511" v="1823" actId="20577"/>
          <ac:spMkLst>
            <pc:docMk/>
            <pc:sldMk cId="2363399817" sldId="258"/>
            <ac:spMk id="4" creationId="{3491AD24-12A9-2BF7-6DC9-AA9A3B314C7F}"/>
          </ac:spMkLst>
        </pc:spChg>
        <pc:spChg chg="add del">
          <ac:chgData name="Joe Gasper" userId="5ed4bd30-1eb3-4ef1-975a-2eb5b93059a0" providerId="ADAL" clId="{9B72E29D-78F7-4546-92B1-C48E71DCE988}" dt="2024-05-09T14:28:31.788" v="2" actId="26606"/>
          <ac:spMkLst>
            <pc:docMk/>
            <pc:sldMk cId="2363399817" sldId="258"/>
            <ac:spMk id="7" creationId="{F13C74B1-5B17-4795-BED0-7140497B445A}"/>
          </ac:spMkLst>
        </pc:spChg>
        <pc:spChg chg="add del">
          <ac:chgData name="Joe Gasper" userId="5ed4bd30-1eb3-4ef1-975a-2eb5b93059a0" providerId="ADAL" clId="{9B72E29D-78F7-4546-92B1-C48E71DCE988}" dt="2024-05-09T14:28:31.788" v="2" actId="26606"/>
          <ac:spMkLst>
            <pc:docMk/>
            <pc:sldMk cId="2363399817" sldId="258"/>
            <ac:spMk id="8" creationId="{D4974D33-8DC5-464E-8C6D-BE58F0669C17}"/>
          </ac:spMkLst>
        </pc:spChg>
        <pc:spChg chg="add del mod">
          <ac:chgData name="Joe Gasper" userId="5ed4bd30-1eb3-4ef1-975a-2eb5b93059a0" providerId="ADAL" clId="{9B72E29D-78F7-4546-92B1-C48E71DCE988}" dt="2024-05-09T19:18:48.012" v="1561" actId="478"/>
          <ac:spMkLst>
            <pc:docMk/>
            <pc:sldMk cId="2363399817" sldId="258"/>
            <ac:spMk id="9" creationId="{BE4258D5-BE30-C214-24D3-7F3CB4979207}"/>
          </ac:spMkLst>
        </pc:spChg>
        <pc:spChg chg="add mod">
          <ac:chgData name="Joe Gasper" userId="5ed4bd30-1eb3-4ef1-975a-2eb5b93059a0" providerId="ADAL" clId="{9B72E29D-78F7-4546-92B1-C48E71DCE988}" dt="2024-05-09T19:27:31.502" v="1814" actId="14100"/>
          <ac:spMkLst>
            <pc:docMk/>
            <pc:sldMk cId="2363399817" sldId="258"/>
            <ac:spMk id="10" creationId="{5D228803-C95A-5F98-F578-3F9A78D3D041}"/>
          </ac:spMkLst>
        </pc:spChg>
        <pc:spChg chg="add del">
          <ac:chgData name="Joe Gasper" userId="5ed4bd30-1eb3-4ef1-975a-2eb5b93059a0" providerId="ADAL" clId="{9B72E29D-78F7-4546-92B1-C48E71DCE988}" dt="2024-05-09T14:28:32.581" v="4" actId="26606"/>
          <ac:spMkLst>
            <pc:docMk/>
            <pc:sldMk cId="2363399817" sldId="258"/>
            <ac:spMk id="11" creationId="{21A75659-5A6F-4F77-9679-678A00B9D8DC}"/>
          </ac:spMkLst>
        </pc:spChg>
        <pc:spChg chg="add del">
          <ac:chgData name="Joe Gasper" userId="5ed4bd30-1eb3-4ef1-975a-2eb5b93059a0" providerId="ADAL" clId="{9B72E29D-78F7-4546-92B1-C48E71DCE988}" dt="2024-05-09T14:28:32.581" v="4" actId="26606"/>
          <ac:spMkLst>
            <pc:docMk/>
            <pc:sldMk cId="2363399817" sldId="258"/>
            <ac:spMk id="13" creationId="{E30A3A45-140E-431E-AED0-07EF836310B3}"/>
          </ac:spMkLst>
        </pc:spChg>
        <pc:spChg chg="add del">
          <ac:chgData name="Joe Gasper" userId="5ed4bd30-1eb3-4ef1-975a-2eb5b93059a0" providerId="ADAL" clId="{9B72E29D-78F7-4546-92B1-C48E71DCE988}" dt="2024-05-09T14:28:32.581" v="4" actId="26606"/>
          <ac:spMkLst>
            <pc:docMk/>
            <pc:sldMk cId="2363399817" sldId="258"/>
            <ac:spMk id="15" creationId="{55D4142C-5077-457F-A6AD-3FECFDB39685}"/>
          </ac:spMkLst>
        </pc:spChg>
        <pc:spChg chg="add del">
          <ac:chgData name="Joe Gasper" userId="5ed4bd30-1eb3-4ef1-975a-2eb5b93059a0" providerId="ADAL" clId="{9B72E29D-78F7-4546-92B1-C48E71DCE988}" dt="2024-05-09T14:28:32.581" v="4" actId="26606"/>
          <ac:spMkLst>
            <pc:docMk/>
            <pc:sldMk cId="2363399817" sldId="258"/>
            <ac:spMk id="16" creationId="{7A5F0580-5EE9-419F-96EE-B6529EF6E7D0}"/>
          </ac:spMkLst>
        </pc:spChg>
        <pc:spChg chg="add del">
          <ac:chgData name="Joe Gasper" userId="5ed4bd30-1eb3-4ef1-975a-2eb5b93059a0" providerId="ADAL" clId="{9B72E29D-78F7-4546-92B1-C48E71DCE988}" dt="2024-05-09T14:29:17.280" v="6" actId="26606"/>
          <ac:spMkLst>
            <pc:docMk/>
            <pc:sldMk cId="2363399817" sldId="258"/>
            <ac:spMk id="18" creationId="{7B831B6F-405A-4B47-B9BB-5CA88F285844}"/>
          </ac:spMkLst>
        </pc:spChg>
        <pc:spChg chg="add del">
          <ac:chgData name="Joe Gasper" userId="5ed4bd30-1eb3-4ef1-975a-2eb5b93059a0" providerId="ADAL" clId="{9B72E29D-78F7-4546-92B1-C48E71DCE988}" dt="2024-05-09T14:29:17.280" v="6" actId="26606"/>
          <ac:spMkLst>
            <pc:docMk/>
            <pc:sldMk cId="2363399817" sldId="258"/>
            <ac:spMk id="19" creationId="{953EE71A-6488-4203-A7C4-77102FD0DCCA}"/>
          </ac:spMkLst>
        </pc:spChg>
        <pc:spChg chg="add">
          <ac:chgData name="Joe Gasper" userId="5ed4bd30-1eb3-4ef1-975a-2eb5b93059a0" providerId="ADAL" clId="{9B72E29D-78F7-4546-92B1-C48E71DCE988}" dt="2024-05-09T14:29:17.284" v="7" actId="26606"/>
          <ac:spMkLst>
            <pc:docMk/>
            <pc:sldMk cId="2363399817" sldId="258"/>
            <ac:spMk id="21" creationId="{F13C74B1-5B17-4795-BED0-7140497B445A}"/>
          </ac:spMkLst>
        </pc:spChg>
        <pc:spChg chg="add del mod">
          <ac:chgData name="Joe Gasper" userId="5ed4bd30-1eb3-4ef1-975a-2eb5b93059a0" providerId="ADAL" clId="{9B72E29D-78F7-4546-92B1-C48E71DCE988}" dt="2024-05-09T19:27:38.428" v="1815" actId="478"/>
          <ac:spMkLst>
            <pc:docMk/>
            <pc:sldMk cId="2363399817" sldId="258"/>
            <ac:spMk id="22" creationId="{D4974D33-8DC5-464E-8C6D-BE58F0669C17}"/>
          </ac:spMkLst>
        </pc:spChg>
        <pc:picChg chg="mod ord">
          <ac:chgData name="Joe Gasper" userId="5ed4bd30-1eb3-4ef1-975a-2eb5b93059a0" providerId="ADAL" clId="{9B72E29D-78F7-4546-92B1-C48E71DCE988}" dt="2024-05-09T14:31:54.799" v="21" actId="171"/>
          <ac:picMkLst>
            <pc:docMk/>
            <pc:sldMk cId="2363399817" sldId="258"/>
            <ac:picMk id="5" creationId="{73D8DEFE-3A81-41EB-A941-CFC020822677}"/>
          </ac:picMkLst>
        </pc:picChg>
      </pc:sldChg>
      <pc:sldChg chg="addSp modSp mod ord modAnim modNotesTx">
        <pc:chgData name="Joe Gasper" userId="5ed4bd30-1eb3-4ef1-975a-2eb5b93059a0" providerId="ADAL" clId="{9B72E29D-78F7-4546-92B1-C48E71DCE988}" dt="2024-05-09T19:26:38.582" v="1665" actId="14100"/>
        <pc:sldMkLst>
          <pc:docMk/>
          <pc:sldMk cId="3712895347" sldId="259"/>
        </pc:sldMkLst>
        <pc:spChg chg="mod">
          <ac:chgData name="Joe Gasper" userId="5ed4bd30-1eb3-4ef1-975a-2eb5b93059a0" providerId="ADAL" clId="{9B72E29D-78F7-4546-92B1-C48E71DCE988}" dt="2024-05-09T19:16:55.753" v="1551" actId="14100"/>
          <ac:spMkLst>
            <pc:docMk/>
            <pc:sldMk cId="3712895347" sldId="259"/>
            <ac:spMk id="2" creationId="{56387D25-6AE3-97A5-4499-A60351655016}"/>
          </ac:spMkLst>
        </pc:spChg>
        <pc:spChg chg="mod">
          <ac:chgData name="Joe Gasper" userId="5ed4bd30-1eb3-4ef1-975a-2eb5b93059a0" providerId="ADAL" clId="{9B72E29D-78F7-4546-92B1-C48E71DCE988}" dt="2024-05-09T19:19:46.065" v="1633" actId="1035"/>
          <ac:spMkLst>
            <pc:docMk/>
            <pc:sldMk cId="3712895347" sldId="259"/>
            <ac:spMk id="3" creationId="{C017054D-925C-E2D6-BFC3-B284FA3CFD7A}"/>
          </ac:spMkLst>
        </pc:spChg>
        <pc:spChg chg="add mod">
          <ac:chgData name="Joe Gasper" userId="5ed4bd30-1eb3-4ef1-975a-2eb5b93059a0" providerId="ADAL" clId="{9B72E29D-78F7-4546-92B1-C48E71DCE988}" dt="2024-05-09T19:26:38.582" v="1665" actId="14100"/>
          <ac:spMkLst>
            <pc:docMk/>
            <pc:sldMk cId="3712895347" sldId="259"/>
            <ac:spMk id="4" creationId="{DCF4C701-DA04-20D5-B3F0-44DCFDEE4073}"/>
          </ac:spMkLst>
        </pc:spChg>
        <pc:picChg chg="mod">
          <ac:chgData name="Joe Gasper" userId="5ed4bd30-1eb3-4ef1-975a-2eb5b93059a0" providerId="ADAL" clId="{9B72E29D-78F7-4546-92B1-C48E71DCE988}" dt="2024-05-09T19:20:42.619" v="1637" actId="1076"/>
          <ac:picMkLst>
            <pc:docMk/>
            <pc:sldMk cId="3712895347" sldId="259"/>
            <ac:picMk id="7" creationId="{76385B28-05A8-8459-85DF-C0762495A8D5}"/>
          </ac:picMkLst>
        </pc:picChg>
        <pc:picChg chg="mod">
          <ac:chgData name="Joe Gasper" userId="5ed4bd30-1eb3-4ef1-975a-2eb5b93059a0" providerId="ADAL" clId="{9B72E29D-78F7-4546-92B1-C48E71DCE988}" dt="2024-05-09T19:20:55.542" v="1639" actId="1076"/>
          <ac:picMkLst>
            <pc:docMk/>
            <pc:sldMk cId="3712895347" sldId="259"/>
            <ac:picMk id="11" creationId="{8C273227-92D5-827B-216E-4B9D92CCCFB8}"/>
          </ac:picMkLst>
        </pc:picChg>
        <pc:picChg chg="mod">
          <ac:chgData name="Joe Gasper" userId="5ed4bd30-1eb3-4ef1-975a-2eb5b93059a0" providerId="ADAL" clId="{9B72E29D-78F7-4546-92B1-C48E71DCE988}" dt="2024-05-09T19:20:46.321" v="1638" actId="1076"/>
          <ac:picMkLst>
            <pc:docMk/>
            <pc:sldMk cId="3712895347" sldId="259"/>
            <ac:picMk id="13" creationId="{6E37FB4E-5366-D04E-A6CE-11C248EF2C42}"/>
          </ac:picMkLst>
        </pc:picChg>
      </pc:sldChg>
      <pc:sldChg chg="addSp modSp mod">
        <pc:chgData name="Joe Gasper" userId="5ed4bd30-1eb3-4ef1-975a-2eb5b93059a0" providerId="ADAL" clId="{9B72E29D-78F7-4546-92B1-C48E71DCE988}" dt="2024-05-09T19:16:26.417" v="1549" actId="1036"/>
        <pc:sldMkLst>
          <pc:docMk/>
          <pc:sldMk cId="4279648511" sldId="281"/>
        </pc:sldMkLst>
        <pc:spChg chg="add mod">
          <ac:chgData name="Joe Gasper" userId="5ed4bd30-1eb3-4ef1-975a-2eb5b93059a0" providerId="ADAL" clId="{9B72E29D-78F7-4546-92B1-C48E71DCE988}" dt="2024-05-09T19:16:02.048" v="1485" actId="242"/>
          <ac:spMkLst>
            <pc:docMk/>
            <pc:sldMk cId="4279648511" sldId="281"/>
            <ac:spMk id="2" creationId="{66A84887-1784-1C39-EF1D-A89A1243162D}"/>
          </ac:spMkLst>
        </pc:spChg>
        <pc:spChg chg="mod">
          <ac:chgData name="Joe Gasper" userId="5ed4bd30-1eb3-4ef1-975a-2eb5b93059a0" providerId="ADAL" clId="{9B72E29D-78F7-4546-92B1-C48E71DCE988}" dt="2024-05-09T19:16:21.516" v="1538" actId="27636"/>
          <ac:spMkLst>
            <pc:docMk/>
            <pc:sldMk cId="4279648511" sldId="281"/>
            <ac:spMk id="3" creationId="{29BBC9CD-C510-3A59-4247-EAED87D8F341}"/>
          </ac:spMkLst>
        </pc:spChg>
        <pc:spChg chg="add mod">
          <ac:chgData name="Joe Gasper" userId="5ed4bd30-1eb3-4ef1-975a-2eb5b93059a0" providerId="ADAL" clId="{9B72E29D-78F7-4546-92B1-C48E71DCE988}" dt="2024-05-09T19:16:26.417" v="1549" actId="1036"/>
          <ac:spMkLst>
            <pc:docMk/>
            <pc:sldMk cId="4279648511" sldId="281"/>
            <ac:spMk id="4" creationId="{88806292-8B6D-6886-54D0-EBA26D390DFF}"/>
          </ac:spMkLst>
        </pc:spChg>
      </pc:sldChg>
      <pc:sldChg chg="addSp delSp modSp mod modNotesTx">
        <pc:chgData name="Joe Gasper" userId="5ed4bd30-1eb3-4ef1-975a-2eb5b93059a0" providerId="ADAL" clId="{9B72E29D-78F7-4546-92B1-C48E71DCE988}" dt="2024-05-09T19:24:14.530" v="1661" actId="1076"/>
        <pc:sldMkLst>
          <pc:docMk/>
          <pc:sldMk cId="1501847501" sldId="282"/>
        </pc:sldMkLst>
        <pc:spChg chg="del mod">
          <ac:chgData name="Joe Gasper" userId="5ed4bd30-1eb3-4ef1-975a-2eb5b93059a0" providerId="ADAL" clId="{9B72E29D-78F7-4546-92B1-C48E71DCE988}" dt="2024-05-09T19:23:28.100" v="1657" actId="478"/>
          <ac:spMkLst>
            <pc:docMk/>
            <pc:sldMk cId="1501847501" sldId="282"/>
            <ac:spMk id="2" creationId="{B89ECBC9-FF2C-4ED2-EB37-638A2043A7B5}"/>
          </ac:spMkLst>
        </pc:spChg>
        <pc:spChg chg="add mod">
          <ac:chgData name="Joe Gasper" userId="5ed4bd30-1eb3-4ef1-975a-2eb5b93059a0" providerId="ADAL" clId="{9B72E29D-78F7-4546-92B1-C48E71DCE988}" dt="2024-05-09T19:23:17.155" v="1655" actId="14100"/>
          <ac:spMkLst>
            <pc:docMk/>
            <pc:sldMk cId="1501847501" sldId="282"/>
            <ac:spMk id="3" creationId="{F29218D3-5AA4-B8AA-FEC1-78D908E4E265}"/>
          </ac:spMkLst>
        </pc:spChg>
        <pc:spChg chg="mod ord">
          <ac:chgData name="Joe Gasper" userId="5ed4bd30-1eb3-4ef1-975a-2eb5b93059a0" providerId="ADAL" clId="{9B72E29D-78F7-4546-92B1-C48E71DCE988}" dt="2024-05-09T19:24:14.530" v="1661" actId="1076"/>
          <ac:spMkLst>
            <pc:docMk/>
            <pc:sldMk cId="1501847501" sldId="282"/>
            <ac:spMk id="4" creationId="{3491AD24-12A9-2BF7-6DC9-AA9A3B314C7F}"/>
          </ac:spMkLst>
        </pc:spChg>
        <pc:spChg chg="add mod">
          <ac:chgData name="Joe Gasper" userId="5ed4bd30-1eb3-4ef1-975a-2eb5b93059a0" providerId="ADAL" clId="{9B72E29D-78F7-4546-92B1-C48E71DCE988}" dt="2024-05-09T19:22:30.918" v="1653" actId="20577"/>
          <ac:spMkLst>
            <pc:docMk/>
            <pc:sldMk cId="1501847501" sldId="282"/>
            <ac:spMk id="6" creationId="{0808066C-BD40-FD77-ED99-8EE45C25B9CD}"/>
          </ac:spMkLst>
        </pc:spChg>
        <pc:spChg chg="add del mod">
          <ac:chgData name="Joe Gasper" userId="5ed4bd30-1eb3-4ef1-975a-2eb5b93059a0" providerId="ADAL" clId="{9B72E29D-78F7-4546-92B1-C48E71DCE988}" dt="2024-05-09T19:23:32.870" v="1658" actId="478"/>
          <ac:spMkLst>
            <pc:docMk/>
            <pc:sldMk cId="1501847501" sldId="282"/>
            <ac:spMk id="8" creationId="{E7E5D74B-838D-4C02-A2C3-01D58CE00539}"/>
          </ac:spMkLst>
        </pc:spChg>
        <pc:spChg chg="add del">
          <ac:chgData name="Joe Gasper" userId="5ed4bd30-1eb3-4ef1-975a-2eb5b93059a0" providerId="ADAL" clId="{9B72E29D-78F7-4546-92B1-C48E71DCE988}" dt="2024-05-09T14:31:03.093" v="13" actId="26606"/>
          <ac:spMkLst>
            <pc:docMk/>
            <pc:sldMk cId="1501847501" sldId="282"/>
            <ac:spMk id="17" creationId="{F13C74B1-5B17-4795-BED0-7140497B445A}"/>
          </ac:spMkLst>
        </pc:spChg>
        <pc:spChg chg="add del">
          <ac:chgData name="Joe Gasper" userId="5ed4bd30-1eb3-4ef1-975a-2eb5b93059a0" providerId="ADAL" clId="{9B72E29D-78F7-4546-92B1-C48E71DCE988}" dt="2024-05-09T14:31:03.093" v="13" actId="26606"/>
          <ac:spMkLst>
            <pc:docMk/>
            <pc:sldMk cId="1501847501" sldId="282"/>
            <ac:spMk id="18" creationId="{D4974D33-8DC5-464E-8C6D-BE58F0669C17}"/>
          </ac:spMkLst>
        </pc:spChg>
        <pc:spChg chg="add del">
          <ac:chgData name="Joe Gasper" userId="5ed4bd30-1eb3-4ef1-975a-2eb5b93059a0" providerId="ADAL" clId="{9B72E29D-78F7-4546-92B1-C48E71DCE988}" dt="2024-05-09T14:31:03.088" v="12" actId="26606"/>
          <ac:spMkLst>
            <pc:docMk/>
            <pc:sldMk cId="1501847501" sldId="282"/>
            <ac:spMk id="23" creationId="{04812C46-200A-4DEB-A05E-3ED6C68C2387}"/>
          </ac:spMkLst>
        </pc:spChg>
        <pc:spChg chg="add del">
          <ac:chgData name="Joe Gasper" userId="5ed4bd30-1eb3-4ef1-975a-2eb5b93059a0" providerId="ADAL" clId="{9B72E29D-78F7-4546-92B1-C48E71DCE988}" dt="2024-05-09T14:31:03.088" v="12" actId="26606"/>
          <ac:spMkLst>
            <pc:docMk/>
            <pc:sldMk cId="1501847501" sldId="282"/>
            <ac:spMk id="25" creationId="{D1EA859B-E555-4109-94F3-6700E046E008}"/>
          </ac:spMkLst>
        </pc:spChg>
        <pc:spChg chg="add del">
          <ac:chgData name="Joe Gasper" userId="5ed4bd30-1eb3-4ef1-975a-2eb5b93059a0" providerId="ADAL" clId="{9B72E29D-78F7-4546-92B1-C48E71DCE988}" dt="2024-05-09T15:14:02.678" v="616" actId="26606"/>
          <ac:spMkLst>
            <pc:docMk/>
            <pc:sldMk cId="1501847501" sldId="282"/>
            <ac:spMk id="27" creationId="{7B831B6F-405A-4B47-B9BB-5CA88F285844}"/>
          </ac:spMkLst>
        </pc:spChg>
        <pc:spChg chg="add del">
          <ac:chgData name="Joe Gasper" userId="5ed4bd30-1eb3-4ef1-975a-2eb5b93059a0" providerId="ADAL" clId="{9B72E29D-78F7-4546-92B1-C48E71DCE988}" dt="2024-05-09T15:14:02.678" v="616" actId="26606"/>
          <ac:spMkLst>
            <pc:docMk/>
            <pc:sldMk cId="1501847501" sldId="282"/>
            <ac:spMk id="28" creationId="{953EE71A-6488-4203-A7C4-77102FD0DCCA}"/>
          </ac:spMkLst>
        </pc:spChg>
        <pc:spChg chg="add del">
          <ac:chgData name="Joe Gasper" userId="5ed4bd30-1eb3-4ef1-975a-2eb5b93059a0" providerId="ADAL" clId="{9B72E29D-78F7-4546-92B1-C48E71DCE988}" dt="2024-05-09T15:15:19.370" v="629" actId="26606"/>
          <ac:spMkLst>
            <pc:docMk/>
            <pc:sldMk cId="1501847501" sldId="282"/>
            <ac:spMk id="33" creationId="{F13C74B1-5B17-4795-BED0-7140497B445A}"/>
          </ac:spMkLst>
        </pc:spChg>
        <pc:spChg chg="add del">
          <ac:chgData name="Joe Gasper" userId="5ed4bd30-1eb3-4ef1-975a-2eb5b93059a0" providerId="ADAL" clId="{9B72E29D-78F7-4546-92B1-C48E71DCE988}" dt="2024-05-09T15:15:19.370" v="629" actId="26606"/>
          <ac:spMkLst>
            <pc:docMk/>
            <pc:sldMk cId="1501847501" sldId="282"/>
            <ac:spMk id="35" creationId="{D4974D33-8DC5-464E-8C6D-BE58F0669C17}"/>
          </ac:spMkLst>
        </pc:spChg>
        <pc:spChg chg="add del">
          <ac:chgData name="Joe Gasper" userId="5ed4bd30-1eb3-4ef1-975a-2eb5b93059a0" providerId="ADAL" clId="{9B72E29D-78F7-4546-92B1-C48E71DCE988}" dt="2024-05-09T15:15:19.366" v="628" actId="26606"/>
          <ac:spMkLst>
            <pc:docMk/>
            <pc:sldMk cId="1501847501" sldId="282"/>
            <ac:spMk id="40" creationId="{04812C46-200A-4DEB-A05E-3ED6C68C2387}"/>
          </ac:spMkLst>
        </pc:spChg>
        <pc:spChg chg="add del">
          <ac:chgData name="Joe Gasper" userId="5ed4bd30-1eb3-4ef1-975a-2eb5b93059a0" providerId="ADAL" clId="{9B72E29D-78F7-4546-92B1-C48E71DCE988}" dt="2024-05-09T15:15:19.366" v="628" actId="26606"/>
          <ac:spMkLst>
            <pc:docMk/>
            <pc:sldMk cId="1501847501" sldId="282"/>
            <ac:spMk id="42" creationId="{D1EA859B-E555-4109-94F3-6700E046E008}"/>
          </ac:spMkLst>
        </pc:spChg>
        <pc:spChg chg="add">
          <ac:chgData name="Joe Gasper" userId="5ed4bd30-1eb3-4ef1-975a-2eb5b93059a0" providerId="ADAL" clId="{9B72E29D-78F7-4546-92B1-C48E71DCE988}" dt="2024-05-09T15:15:19.370" v="629" actId="26606"/>
          <ac:spMkLst>
            <pc:docMk/>
            <pc:sldMk cId="1501847501" sldId="282"/>
            <ac:spMk id="44" creationId="{F13C74B1-5B17-4795-BED0-7140497B445A}"/>
          </ac:spMkLst>
        </pc:spChg>
        <pc:spChg chg="add del mod">
          <ac:chgData name="Joe Gasper" userId="5ed4bd30-1eb3-4ef1-975a-2eb5b93059a0" providerId="ADAL" clId="{9B72E29D-78F7-4546-92B1-C48E71DCE988}" dt="2024-05-09T19:23:22.263" v="1656" actId="478"/>
          <ac:spMkLst>
            <pc:docMk/>
            <pc:sldMk cId="1501847501" sldId="282"/>
            <ac:spMk id="45" creationId="{D4974D33-8DC5-464E-8C6D-BE58F0669C17}"/>
          </ac:spMkLst>
        </pc:spChg>
        <pc:picChg chg="mod ord">
          <ac:chgData name="Joe Gasper" userId="5ed4bd30-1eb3-4ef1-975a-2eb5b93059a0" providerId="ADAL" clId="{9B72E29D-78F7-4546-92B1-C48E71DCE988}" dt="2024-05-09T15:15:19.370" v="629" actId="26606"/>
          <ac:picMkLst>
            <pc:docMk/>
            <pc:sldMk cId="1501847501" sldId="282"/>
            <ac:picMk id="5" creationId="{73D8DEFE-3A81-41EB-A941-CFC020822677}"/>
          </ac:picMkLst>
        </pc:picChg>
      </pc:sldChg>
      <pc:sldChg chg="add">
        <pc:chgData name="Joe Gasper" userId="5ed4bd30-1eb3-4ef1-975a-2eb5b93059a0" providerId="ADAL" clId="{9B72E29D-78F7-4546-92B1-C48E71DCE988}" dt="2024-05-09T19:04:25.156" v="1142" actId="2890"/>
        <pc:sldMkLst>
          <pc:docMk/>
          <pc:sldMk cId="3347455900" sldId="283"/>
        </pc:sldMkLst>
      </pc:sldChg>
      <pc:sldChg chg="modSp add mod modNotesTx">
        <pc:chgData name="Joe Gasper" userId="5ed4bd30-1eb3-4ef1-975a-2eb5b93059a0" providerId="ADAL" clId="{9B72E29D-78F7-4546-92B1-C48E71DCE988}" dt="2024-05-09T19:34:48.002" v="1840"/>
        <pc:sldMkLst>
          <pc:docMk/>
          <pc:sldMk cId="4194095012" sldId="284"/>
        </pc:sldMkLst>
        <pc:spChg chg="mod">
          <ac:chgData name="Joe Gasper" userId="5ed4bd30-1eb3-4ef1-975a-2eb5b93059a0" providerId="ADAL" clId="{9B72E29D-78F7-4546-92B1-C48E71DCE988}" dt="2024-05-09T19:34:48.002" v="1840"/>
          <ac:spMkLst>
            <pc:docMk/>
            <pc:sldMk cId="4194095012" sldId="284"/>
            <ac:spMk id="4" creationId="{3491AD24-12A9-2BF7-6DC9-AA9A3B314C7F}"/>
          </ac:spMkLst>
        </pc:spChg>
        <pc:spChg chg="mod">
          <ac:chgData name="Joe Gasper" userId="5ed4bd30-1eb3-4ef1-975a-2eb5b93059a0" providerId="ADAL" clId="{9B72E29D-78F7-4546-92B1-C48E71DCE988}" dt="2024-05-09T19:31:14.844" v="1837" actId="20577"/>
          <ac:spMkLst>
            <pc:docMk/>
            <pc:sldMk cId="4194095012" sldId="284"/>
            <ac:spMk id="6" creationId="{0808066C-BD40-FD77-ED99-8EE45C25B9CD}"/>
          </ac:spMkLst>
        </pc:spChg>
      </pc:sldChg>
    </pc:docChg>
  </pc:docChgLst>
  <pc:docChgLst>
    <pc:chgData name="Joe Gasper" userId="5ed4bd30-1eb3-4ef1-975a-2eb5b93059a0" providerId="ADAL" clId="{2FF3AF59-7179-45DB-BBFC-618664443A74}"/>
    <pc:docChg chg="undo custSel addSld delSld modSld">
      <pc:chgData name="Joe Gasper" userId="5ed4bd30-1eb3-4ef1-975a-2eb5b93059a0" providerId="ADAL" clId="{2FF3AF59-7179-45DB-BBFC-618664443A74}" dt="2024-05-14T04:53:05.462" v="1011" actId="20577"/>
      <pc:docMkLst>
        <pc:docMk/>
      </pc:docMkLst>
      <pc:sldChg chg="addSp modSp modAnim">
        <pc:chgData name="Joe Gasper" userId="5ed4bd30-1eb3-4ef1-975a-2eb5b93059a0" providerId="ADAL" clId="{2FF3AF59-7179-45DB-BBFC-618664443A74}" dt="2024-05-14T03:42:52.104" v="748"/>
        <pc:sldMkLst>
          <pc:docMk/>
          <pc:sldMk cId="1641683136" sldId="285"/>
        </pc:sldMkLst>
        <pc:spChg chg="add mod">
          <ac:chgData name="Joe Gasper" userId="5ed4bd30-1eb3-4ef1-975a-2eb5b93059a0" providerId="ADAL" clId="{2FF3AF59-7179-45DB-BBFC-618664443A74}" dt="2024-05-14T03:42:52.104" v="748"/>
          <ac:spMkLst>
            <pc:docMk/>
            <pc:sldMk cId="1641683136" sldId="285"/>
            <ac:spMk id="2" creationId="{4581B550-97DB-A15E-07EA-31B667106AEC}"/>
          </ac:spMkLst>
        </pc:spChg>
      </pc:sldChg>
      <pc:sldChg chg="addSp modSp">
        <pc:chgData name="Joe Gasper" userId="5ed4bd30-1eb3-4ef1-975a-2eb5b93059a0" providerId="ADAL" clId="{2FF3AF59-7179-45DB-BBFC-618664443A74}" dt="2024-05-14T03:42:56.675" v="749"/>
        <pc:sldMkLst>
          <pc:docMk/>
          <pc:sldMk cId="928964915" sldId="286"/>
        </pc:sldMkLst>
        <pc:spChg chg="add mod">
          <ac:chgData name="Joe Gasper" userId="5ed4bd30-1eb3-4ef1-975a-2eb5b93059a0" providerId="ADAL" clId="{2FF3AF59-7179-45DB-BBFC-618664443A74}" dt="2024-05-14T03:42:56.675" v="749"/>
          <ac:spMkLst>
            <pc:docMk/>
            <pc:sldMk cId="928964915" sldId="286"/>
            <ac:spMk id="5" creationId="{C3F194F7-ADB2-432D-B0C2-6D37DBE6595F}"/>
          </ac:spMkLst>
        </pc:spChg>
      </pc:sldChg>
      <pc:sldChg chg="modAnim">
        <pc:chgData name="Joe Gasper" userId="5ed4bd30-1eb3-4ef1-975a-2eb5b93059a0" providerId="ADAL" clId="{2FF3AF59-7179-45DB-BBFC-618664443A74}" dt="2024-05-14T03:38:57.772" v="747"/>
        <pc:sldMkLst>
          <pc:docMk/>
          <pc:sldMk cId="1778379692" sldId="287"/>
        </pc:sldMkLst>
      </pc:sldChg>
      <pc:sldChg chg="addSp delSp modSp mod">
        <pc:chgData name="Joe Gasper" userId="5ed4bd30-1eb3-4ef1-975a-2eb5b93059a0" providerId="ADAL" clId="{2FF3AF59-7179-45DB-BBFC-618664443A74}" dt="2024-05-14T04:43:53.117" v="790" actId="478"/>
        <pc:sldMkLst>
          <pc:docMk/>
          <pc:sldMk cId="3192098692" sldId="290"/>
        </pc:sldMkLst>
        <pc:spChg chg="add del mod">
          <ac:chgData name="Joe Gasper" userId="5ed4bd30-1eb3-4ef1-975a-2eb5b93059a0" providerId="ADAL" clId="{2FF3AF59-7179-45DB-BBFC-618664443A74}" dt="2024-05-14T04:43:53.117" v="790" actId="478"/>
          <ac:spMkLst>
            <pc:docMk/>
            <pc:sldMk cId="3192098692" sldId="290"/>
            <ac:spMk id="2" creationId="{DD1AF4E5-9024-6F03-6430-359A987C0B52}"/>
          </ac:spMkLst>
        </pc:spChg>
      </pc:sldChg>
      <pc:sldChg chg="modNotesTx">
        <pc:chgData name="Joe Gasper" userId="5ed4bd30-1eb3-4ef1-975a-2eb5b93059a0" providerId="ADAL" clId="{2FF3AF59-7179-45DB-BBFC-618664443A74}" dt="2024-05-14T04:50:24.495" v="881" actId="20577"/>
        <pc:sldMkLst>
          <pc:docMk/>
          <pc:sldMk cId="3834615338" sldId="297"/>
        </pc:sldMkLst>
      </pc:sldChg>
      <pc:sldChg chg="addSp modSp mod modNotesTx">
        <pc:chgData name="Joe Gasper" userId="5ed4bd30-1eb3-4ef1-975a-2eb5b93059a0" providerId="ADAL" clId="{2FF3AF59-7179-45DB-BBFC-618664443A74}" dt="2024-05-14T04:51:14.236" v="902" actId="20577"/>
        <pc:sldMkLst>
          <pc:docMk/>
          <pc:sldMk cId="3786302477" sldId="311"/>
        </pc:sldMkLst>
        <pc:spChg chg="add mod">
          <ac:chgData name="Joe Gasper" userId="5ed4bd30-1eb3-4ef1-975a-2eb5b93059a0" providerId="ADAL" clId="{2FF3AF59-7179-45DB-BBFC-618664443A74}" dt="2024-05-14T03:50:33.330" v="789" actId="688"/>
          <ac:spMkLst>
            <pc:docMk/>
            <pc:sldMk cId="3786302477" sldId="311"/>
            <ac:spMk id="3" creationId="{8BFD6317-249F-B847-4C40-A35F7F277719}"/>
          </ac:spMkLst>
        </pc:spChg>
      </pc:sldChg>
      <pc:sldChg chg="modNotesTx">
        <pc:chgData name="Joe Gasper" userId="5ed4bd30-1eb3-4ef1-975a-2eb5b93059a0" providerId="ADAL" clId="{2FF3AF59-7179-45DB-BBFC-618664443A74}" dt="2024-05-14T04:51:54.605" v="930" actId="20577"/>
        <pc:sldMkLst>
          <pc:docMk/>
          <pc:sldMk cId="3906090852" sldId="315"/>
        </pc:sldMkLst>
      </pc:sldChg>
      <pc:sldChg chg="modNotesTx">
        <pc:chgData name="Joe Gasper" userId="5ed4bd30-1eb3-4ef1-975a-2eb5b93059a0" providerId="ADAL" clId="{2FF3AF59-7179-45DB-BBFC-618664443A74}" dt="2024-05-14T04:52:31.063" v="961" actId="20577"/>
        <pc:sldMkLst>
          <pc:docMk/>
          <pc:sldMk cId="914077474" sldId="317"/>
        </pc:sldMkLst>
      </pc:sldChg>
      <pc:sldChg chg="modNotesTx">
        <pc:chgData name="Joe Gasper" userId="5ed4bd30-1eb3-4ef1-975a-2eb5b93059a0" providerId="ADAL" clId="{2FF3AF59-7179-45DB-BBFC-618664443A74}" dt="2024-05-14T04:53:05.462" v="1011" actId="20577"/>
        <pc:sldMkLst>
          <pc:docMk/>
          <pc:sldMk cId="2945579132" sldId="318"/>
        </pc:sldMkLst>
      </pc:sldChg>
      <pc:sldChg chg="modNotesTx">
        <pc:chgData name="Joe Gasper" userId="5ed4bd30-1eb3-4ef1-975a-2eb5b93059a0" providerId="ADAL" clId="{2FF3AF59-7179-45DB-BBFC-618664443A74}" dt="2024-05-14T02:11:41.076" v="103" actId="20577"/>
        <pc:sldMkLst>
          <pc:docMk/>
          <pc:sldMk cId="946036219" sldId="319"/>
        </pc:sldMkLst>
      </pc:sldChg>
      <pc:sldChg chg="modSp mod modNotesTx">
        <pc:chgData name="Joe Gasper" userId="5ed4bd30-1eb3-4ef1-975a-2eb5b93059a0" providerId="ADAL" clId="{2FF3AF59-7179-45DB-BBFC-618664443A74}" dt="2024-05-14T02:29:46.483" v="330" actId="14826"/>
        <pc:sldMkLst>
          <pc:docMk/>
          <pc:sldMk cId="2242246028" sldId="320"/>
        </pc:sldMkLst>
        <pc:picChg chg="mod">
          <ac:chgData name="Joe Gasper" userId="5ed4bd30-1eb3-4ef1-975a-2eb5b93059a0" providerId="ADAL" clId="{2FF3AF59-7179-45DB-BBFC-618664443A74}" dt="2024-05-14T02:29:46.483" v="330" actId="14826"/>
          <ac:picMkLst>
            <pc:docMk/>
            <pc:sldMk cId="2242246028" sldId="320"/>
            <ac:picMk id="3" creationId="{1FF7C193-64EC-BF3C-BCE3-6E8390BBCF12}"/>
          </ac:picMkLst>
        </pc:picChg>
      </pc:sldChg>
      <pc:sldChg chg="modSp mod">
        <pc:chgData name="Joe Gasper" userId="5ed4bd30-1eb3-4ef1-975a-2eb5b93059a0" providerId="ADAL" clId="{2FF3AF59-7179-45DB-BBFC-618664443A74}" dt="2024-05-14T02:29:53.797" v="331" actId="14826"/>
        <pc:sldMkLst>
          <pc:docMk/>
          <pc:sldMk cId="566518707" sldId="321"/>
        </pc:sldMkLst>
        <pc:picChg chg="mod">
          <ac:chgData name="Joe Gasper" userId="5ed4bd30-1eb3-4ef1-975a-2eb5b93059a0" providerId="ADAL" clId="{2FF3AF59-7179-45DB-BBFC-618664443A74}" dt="2024-05-14T02:29:53.797" v="331" actId="14826"/>
          <ac:picMkLst>
            <pc:docMk/>
            <pc:sldMk cId="566518707" sldId="321"/>
            <ac:picMk id="3" creationId="{1FF7C193-64EC-BF3C-BCE3-6E8390BBCF12}"/>
          </ac:picMkLst>
        </pc:picChg>
      </pc:sldChg>
      <pc:sldChg chg="modSp mod">
        <pc:chgData name="Joe Gasper" userId="5ed4bd30-1eb3-4ef1-975a-2eb5b93059a0" providerId="ADAL" clId="{2FF3AF59-7179-45DB-BBFC-618664443A74}" dt="2024-05-14T02:30:00.876" v="332" actId="14826"/>
        <pc:sldMkLst>
          <pc:docMk/>
          <pc:sldMk cId="128666678" sldId="322"/>
        </pc:sldMkLst>
        <pc:picChg chg="mod">
          <ac:chgData name="Joe Gasper" userId="5ed4bd30-1eb3-4ef1-975a-2eb5b93059a0" providerId="ADAL" clId="{2FF3AF59-7179-45DB-BBFC-618664443A74}" dt="2024-05-14T02:30:00.876" v="332" actId="14826"/>
          <ac:picMkLst>
            <pc:docMk/>
            <pc:sldMk cId="128666678" sldId="322"/>
            <ac:picMk id="3" creationId="{1FF7C193-64EC-BF3C-BCE3-6E8390BBCF12}"/>
          </ac:picMkLst>
        </pc:picChg>
      </pc:sldChg>
      <pc:sldChg chg="modSp mod">
        <pc:chgData name="Joe Gasper" userId="5ed4bd30-1eb3-4ef1-975a-2eb5b93059a0" providerId="ADAL" clId="{2FF3AF59-7179-45DB-BBFC-618664443A74}" dt="2024-05-14T02:30:10.083" v="333" actId="14826"/>
        <pc:sldMkLst>
          <pc:docMk/>
          <pc:sldMk cId="1751534258" sldId="323"/>
        </pc:sldMkLst>
        <pc:picChg chg="mod">
          <ac:chgData name="Joe Gasper" userId="5ed4bd30-1eb3-4ef1-975a-2eb5b93059a0" providerId="ADAL" clId="{2FF3AF59-7179-45DB-BBFC-618664443A74}" dt="2024-05-14T02:30:10.083" v="333" actId="14826"/>
          <ac:picMkLst>
            <pc:docMk/>
            <pc:sldMk cId="1751534258" sldId="323"/>
            <ac:picMk id="3" creationId="{1FF7C193-64EC-BF3C-BCE3-6E8390BBCF12}"/>
          </ac:picMkLst>
        </pc:picChg>
      </pc:sldChg>
      <pc:sldChg chg="modSp mod">
        <pc:chgData name="Joe Gasper" userId="5ed4bd30-1eb3-4ef1-975a-2eb5b93059a0" providerId="ADAL" clId="{2FF3AF59-7179-45DB-BBFC-618664443A74}" dt="2024-05-14T02:30:16.196" v="334" actId="14826"/>
        <pc:sldMkLst>
          <pc:docMk/>
          <pc:sldMk cId="2446642217" sldId="324"/>
        </pc:sldMkLst>
        <pc:picChg chg="mod">
          <ac:chgData name="Joe Gasper" userId="5ed4bd30-1eb3-4ef1-975a-2eb5b93059a0" providerId="ADAL" clId="{2FF3AF59-7179-45DB-BBFC-618664443A74}" dt="2024-05-14T02:30:16.196" v="334" actId="14826"/>
          <ac:picMkLst>
            <pc:docMk/>
            <pc:sldMk cId="2446642217" sldId="324"/>
            <ac:picMk id="3" creationId="{1FF7C193-64EC-BF3C-BCE3-6E8390BBCF12}"/>
          </ac:picMkLst>
        </pc:picChg>
      </pc:sldChg>
      <pc:sldChg chg="modSp mod">
        <pc:chgData name="Joe Gasper" userId="5ed4bd30-1eb3-4ef1-975a-2eb5b93059a0" providerId="ADAL" clId="{2FF3AF59-7179-45DB-BBFC-618664443A74}" dt="2024-05-14T02:30:22.325" v="335" actId="14826"/>
        <pc:sldMkLst>
          <pc:docMk/>
          <pc:sldMk cId="878428802" sldId="325"/>
        </pc:sldMkLst>
        <pc:picChg chg="mod">
          <ac:chgData name="Joe Gasper" userId="5ed4bd30-1eb3-4ef1-975a-2eb5b93059a0" providerId="ADAL" clId="{2FF3AF59-7179-45DB-BBFC-618664443A74}" dt="2024-05-14T02:30:22.325" v="335" actId="14826"/>
          <ac:picMkLst>
            <pc:docMk/>
            <pc:sldMk cId="878428802" sldId="325"/>
            <ac:picMk id="3" creationId="{1FF7C193-64EC-BF3C-BCE3-6E8390BBCF12}"/>
          </ac:picMkLst>
        </pc:picChg>
      </pc:sldChg>
      <pc:sldChg chg="modSp mod modNotesTx">
        <pc:chgData name="Joe Gasper" userId="5ed4bd30-1eb3-4ef1-975a-2eb5b93059a0" providerId="ADAL" clId="{2FF3AF59-7179-45DB-BBFC-618664443A74}" dt="2024-05-14T02:30:30.912" v="336" actId="14826"/>
        <pc:sldMkLst>
          <pc:docMk/>
          <pc:sldMk cId="2768880660" sldId="326"/>
        </pc:sldMkLst>
        <pc:picChg chg="mod">
          <ac:chgData name="Joe Gasper" userId="5ed4bd30-1eb3-4ef1-975a-2eb5b93059a0" providerId="ADAL" clId="{2FF3AF59-7179-45DB-BBFC-618664443A74}" dt="2024-05-14T02:30:30.912" v="336" actId="14826"/>
          <ac:picMkLst>
            <pc:docMk/>
            <pc:sldMk cId="2768880660" sldId="326"/>
            <ac:picMk id="3" creationId="{1FF7C193-64EC-BF3C-BCE3-6E8390BBCF12}"/>
          </ac:picMkLst>
        </pc:picChg>
      </pc:sldChg>
      <pc:sldChg chg="modSp mod">
        <pc:chgData name="Joe Gasper" userId="5ed4bd30-1eb3-4ef1-975a-2eb5b93059a0" providerId="ADAL" clId="{2FF3AF59-7179-45DB-BBFC-618664443A74}" dt="2024-05-14T02:30:44.751" v="337" actId="14826"/>
        <pc:sldMkLst>
          <pc:docMk/>
          <pc:sldMk cId="1084474237" sldId="327"/>
        </pc:sldMkLst>
        <pc:picChg chg="mod">
          <ac:chgData name="Joe Gasper" userId="5ed4bd30-1eb3-4ef1-975a-2eb5b93059a0" providerId="ADAL" clId="{2FF3AF59-7179-45DB-BBFC-618664443A74}" dt="2024-05-14T02:30:44.751" v="337" actId="14826"/>
          <ac:picMkLst>
            <pc:docMk/>
            <pc:sldMk cId="1084474237" sldId="327"/>
            <ac:picMk id="3" creationId="{1FF7C193-64EC-BF3C-BCE3-6E8390BBCF12}"/>
          </ac:picMkLst>
        </pc:picChg>
      </pc:sldChg>
      <pc:sldChg chg="modSp mod">
        <pc:chgData name="Joe Gasper" userId="5ed4bd30-1eb3-4ef1-975a-2eb5b93059a0" providerId="ADAL" clId="{2FF3AF59-7179-45DB-BBFC-618664443A74}" dt="2024-05-14T02:30:54.614" v="338" actId="14826"/>
        <pc:sldMkLst>
          <pc:docMk/>
          <pc:sldMk cId="2368627219" sldId="328"/>
        </pc:sldMkLst>
        <pc:picChg chg="mod">
          <ac:chgData name="Joe Gasper" userId="5ed4bd30-1eb3-4ef1-975a-2eb5b93059a0" providerId="ADAL" clId="{2FF3AF59-7179-45DB-BBFC-618664443A74}" dt="2024-05-14T02:30:54.614" v="338" actId="14826"/>
          <ac:picMkLst>
            <pc:docMk/>
            <pc:sldMk cId="2368627219" sldId="328"/>
            <ac:picMk id="3" creationId="{1FF7C193-64EC-BF3C-BCE3-6E8390BBCF12}"/>
          </ac:picMkLst>
        </pc:picChg>
      </pc:sldChg>
      <pc:sldChg chg="modSp mod">
        <pc:chgData name="Joe Gasper" userId="5ed4bd30-1eb3-4ef1-975a-2eb5b93059a0" providerId="ADAL" clId="{2FF3AF59-7179-45DB-BBFC-618664443A74}" dt="2024-05-14T02:31:01.523" v="339" actId="14826"/>
        <pc:sldMkLst>
          <pc:docMk/>
          <pc:sldMk cId="1469940030" sldId="329"/>
        </pc:sldMkLst>
        <pc:picChg chg="mod">
          <ac:chgData name="Joe Gasper" userId="5ed4bd30-1eb3-4ef1-975a-2eb5b93059a0" providerId="ADAL" clId="{2FF3AF59-7179-45DB-BBFC-618664443A74}" dt="2024-05-14T02:31:01.523" v="339" actId="14826"/>
          <ac:picMkLst>
            <pc:docMk/>
            <pc:sldMk cId="1469940030" sldId="329"/>
            <ac:picMk id="3" creationId="{1FF7C193-64EC-BF3C-BCE3-6E8390BBCF12}"/>
          </ac:picMkLst>
        </pc:picChg>
      </pc:sldChg>
      <pc:sldChg chg="modSp mod">
        <pc:chgData name="Joe Gasper" userId="5ed4bd30-1eb3-4ef1-975a-2eb5b93059a0" providerId="ADAL" clId="{2FF3AF59-7179-45DB-BBFC-618664443A74}" dt="2024-05-14T02:31:07.632" v="340" actId="14826"/>
        <pc:sldMkLst>
          <pc:docMk/>
          <pc:sldMk cId="2329005519" sldId="330"/>
        </pc:sldMkLst>
        <pc:picChg chg="mod">
          <ac:chgData name="Joe Gasper" userId="5ed4bd30-1eb3-4ef1-975a-2eb5b93059a0" providerId="ADAL" clId="{2FF3AF59-7179-45DB-BBFC-618664443A74}" dt="2024-05-14T02:31:07.632" v="340" actId="14826"/>
          <ac:picMkLst>
            <pc:docMk/>
            <pc:sldMk cId="2329005519" sldId="330"/>
            <ac:picMk id="3" creationId="{1FF7C193-64EC-BF3C-BCE3-6E8390BBCF12}"/>
          </ac:picMkLst>
        </pc:picChg>
      </pc:sldChg>
      <pc:sldChg chg="modSp mod modNotesTx">
        <pc:chgData name="Joe Gasper" userId="5ed4bd30-1eb3-4ef1-975a-2eb5b93059a0" providerId="ADAL" clId="{2FF3AF59-7179-45DB-BBFC-618664443A74}" dt="2024-05-14T02:31:15.249" v="341" actId="14826"/>
        <pc:sldMkLst>
          <pc:docMk/>
          <pc:sldMk cId="1646555616" sldId="331"/>
        </pc:sldMkLst>
        <pc:picChg chg="mod">
          <ac:chgData name="Joe Gasper" userId="5ed4bd30-1eb3-4ef1-975a-2eb5b93059a0" providerId="ADAL" clId="{2FF3AF59-7179-45DB-BBFC-618664443A74}" dt="2024-05-14T02:31:15.249" v="341" actId="14826"/>
          <ac:picMkLst>
            <pc:docMk/>
            <pc:sldMk cId="1646555616" sldId="331"/>
            <ac:picMk id="3" creationId="{1FF7C193-64EC-BF3C-BCE3-6E8390BBCF12}"/>
          </ac:picMkLst>
        </pc:picChg>
      </pc:sldChg>
      <pc:sldChg chg="modSp mod">
        <pc:chgData name="Joe Gasper" userId="5ed4bd30-1eb3-4ef1-975a-2eb5b93059a0" providerId="ADAL" clId="{2FF3AF59-7179-45DB-BBFC-618664443A74}" dt="2024-05-14T02:31:21.678" v="342" actId="14826"/>
        <pc:sldMkLst>
          <pc:docMk/>
          <pc:sldMk cId="681200804" sldId="332"/>
        </pc:sldMkLst>
        <pc:picChg chg="mod">
          <ac:chgData name="Joe Gasper" userId="5ed4bd30-1eb3-4ef1-975a-2eb5b93059a0" providerId="ADAL" clId="{2FF3AF59-7179-45DB-BBFC-618664443A74}" dt="2024-05-14T02:31:21.678" v="342" actId="14826"/>
          <ac:picMkLst>
            <pc:docMk/>
            <pc:sldMk cId="681200804" sldId="332"/>
            <ac:picMk id="3" creationId="{1FF7C193-64EC-BF3C-BCE3-6E8390BBCF12}"/>
          </ac:picMkLst>
        </pc:picChg>
      </pc:sldChg>
      <pc:sldChg chg="modSp mod modNotesTx">
        <pc:chgData name="Joe Gasper" userId="5ed4bd30-1eb3-4ef1-975a-2eb5b93059a0" providerId="ADAL" clId="{2FF3AF59-7179-45DB-BBFC-618664443A74}" dt="2024-05-14T02:31:27.906" v="343" actId="14826"/>
        <pc:sldMkLst>
          <pc:docMk/>
          <pc:sldMk cId="4094939892" sldId="333"/>
        </pc:sldMkLst>
        <pc:picChg chg="mod">
          <ac:chgData name="Joe Gasper" userId="5ed4bd30-1eb3-4ef1-975a-2eb5b93059a0" providerId="ADAL" clId="{2FF3AF59-7179-45DB-BBFC-618664443A74}" dt="2024-05-14T02:31:27.906" v="343" actId="14826"/>
          <ac:picMkLst>
            <pc:docMk/>
            <pc:sldMk cId="4094939892" sldId="333"/>
            <ac:picMk id="3" creationId="{1FF7C193-64EC-BF3C-BCE3-6E8390BBCF12}"/>
          </ac:picMkLst>
        </pc:picChg>
      </pc:sldChg>
      <pc:sldChg chg="modSp mod">
        <pc:chgData name="Joe Gasper" userId="5ed4bd30-1eb3-4ef1-975a-2eb5b93059a0" providerId="ADAL" clId="{2FF3AF59-7179-45DB-BBFC-618664443A74}" dt="2024-05-14T02:31:32.219" v="344" actId="14826"/>
        <pc:sldMkLst>
          <pc:docMk/>
          <pc:sldMk cId="690993207" sldId="334"/>
        </pc:sldMkLst>
        <pc:picChg chg="mod">
          <ac:chgData name="Joe Gasper" userId="5ed4bd30-1eb3-4ef1-975a-2eb5b93059a0" providerId="ADAL" clId="{2FF3AF59-7179-45DB-BBFC-618664443A74}" dt="2024-05-14T02:31:32.219" v="344" actId="14826"/>
          <ac:picMkLst>
            <pc:docMk/>
            <pc:sldMk cId="690993207" sldId="334"/>
            <ac:picMk id="3" creationId="{1FF7C193-64EC-BF3C-BCE3-6E8390BBCF12}"/>
          </ac:picMkLst>
        </pc:picChg>
      </pc:sldChg>
      <pc:sldChg chg="modSp mod">
        <pc:chgData name="Joe Gasper" userId="5ed4bd30-1eb3-4ef1-975a-2eb5b93059a0" providerId="ADAL" clId="{2FF3AF59-7179-45DB-BBFC-618664443A74}" dt="2024-05-14T02:31:39.882" v="345" actId="14826"/>
        <pc:sldMkLst>
          <pc:docMk/>
          <pc:sldMk cId="815851853" sldId="335"/>
        </pc:sldMkLst>
        <pc:picChg chg="mod">
          <ac:chgData name="Joe Gasper" userId="5ed4bd30-1eb3-4ef1-975a-2eb5b93059a0" providerId="ADAL" clId="{2FF3AF59-7179-45DB-BBFC-618664443A74}" dt="2024-05-14T02:31:39.882" v="345" actId="14826"/>
          <ac:picMkLst>
            <pc:docMk/>
            <pc:sldMk cId="815851853" sldId="335"/>
            <ac:picMk id="3" creationId="{1FF7C193-64EC-BF3C-BCE3-6E8390BBCF12}"/>
          </ac:picMkLst>
        </pc:picChg>
      </pc:sldChg>
      <pc:sldChg chg="modSp mod modNotesTx">
        <pc:chgData name="Joe Gasper" userId="5ed4bd30-1eb3-4ef1-975a-2eb5b93059a0" providerId="ADAL" clId="{2FF3AF59-7179-45DB-BBFC-618664443A74}" dt="2024-05-14T02:31:45.685" v="346" actId="14826"/>
        <pc:sldMkLst>
          <pc:docMk/>
          <pc:sldMk cId="3853196896" sldId="336"/>
        </pc:sldMkLst>
        <pc:picChg chg="mod">
          <ac:chgData name="Joe Gasper" userId="5ed4bd30-1eb3-4ef1-975a-2eb5b93059a0" providerId="ADAL" clId="{2FF3AF59-7179-45DB-BBFC-618664443A74}" dt="2024-05-14T02:31:45.685" v="346" actId="14826"/>
          <ac:picMkLst>
            <pc:docMk/>
            <pc:sldMk cId="3853196896" sldId="336"/>
            <ac:picMk id="3" creationId="{1FF7C193-64EC-BF3C-BCE3-6E8390BBCF12}"/>
          </ac:picMkLst>
        </pc:picChg>
      </pc:sldChg>
      <pc:sldChg chg="modSp mod">
        <pc:chgData name="Joe Gasper" userId="5ed4bd30-1eb3-4ef1-975a-2eb5b93059a0" providerId="ADAL" clId="{2FF3AF59-7179-45DB-BBFC-618664443A74}" dt="2024-05-14T02:31:50.803" v="347" actId="14826"/>
        <pc:sldMkLst>
          <pc:docMk/>
          <pc:sldMk cId="2775056444" sldId="337"/>
        </pc:sldMkLst>
        <pc:picChg chg="mod">
          <ac:chgData name="Joe Gasper" userId="5ed4bd30-1eb3-4ef1-975a-2eb5b93059a0" providerId="ADAL" clId="{2FF3AF59-7179-45DB-BBFC-618664443A74}" dt="2024-05-14T02:31:50.803" v="347" actId="14826"/>
          <ac:picMkLst>
            <pc:docMk/>
            <pc:sldMk cId="2775056444" sldId="337"/>
            <ac:picMk id="3" creationId="{1FF7C193-64EC-BF3C-BCE3-6E8390BBCF12}"/>
          </ac:picMkLst>
        </pc:picChg>
      </pc:sldChg>
      <pc:sldChg chg="modSp mod">
        <pc:chgData name="Joe Gasper" userId="5ed4bd30-1eb3-4ef1-975a-2eb5b93059a0" providerId="ADAL" clId="{2FF3AF59-7179-45DB-BBFC-618664443A74}" dt="2024-05-14T02:24:04.238" v="311" actId="6549"/>
        <pc:sldMkLst>
          <pc:docMk/>
          <pc:sldMk cId="1415999886" sldId="338"/>
        </pc:sldMkLst>
        <pc:spChg chg="mod">
          <ac:chgData name="Joe Gasper" userId="5ed4bd30-1eb3-4ef1-975a-2eb5b93059a0" providerId="ADAL" clId="{2FF3AF59-7179-45DB-BBFC-618664443A74}" dt="2024-05-14T02:24:04.238" v="311" actId="6549"/>
          <ac:spMkLst>
            <pc:docMk/>
            <pc:sldMk cId="1415999886" sldId="338"/>
            <ac:spMk id="3" creationId="{6C442183-6B9F-E18B-6ECB-3622C16CDCA4}"/>
          </ac:spMkLst>
        </pc:spChg>
      </pc:sldChg>
      <pc:sldChg chg="modNotesTx">
        <pc:chgData name="Joe Gasper" userId="5ed4bd30-1eb3-4ef1-975a-2eb5b93059a0" providerId="ADAL" clId="{2FF3AF59-7179-45DB-BBFC-618664443A74}" dt="2024-05-14T02:27:44.578" v="315" actId="20577"/>
        <pc:sldMkLst>
          <pc:docMk/>
          <pc:sldMk cId="861176304" sldId="339"/>
        </pc:sldMkLst>
      </pc:sldChg>
      <pc:sldChg chg="modSp mod modNotesTx">
        <pc:chgData name="Joe Gasper" userId="5ed4bd30-1eb3-4ef1-975a-2eb5b93059a0" providerId="ADAL" clId="{2FF3AF59-7179-45DB-BBFC-618664443A74}" dt="2024-05-14T02:28:08.700" v="325" actId="20577"/>
        <pc:sldMkLst>
          <pc:docMk/>
          <pc:sldMk cId="2528760325" sldId="340"/>
        </pc:sldMkLst>
        <pc:spChg chg="mod">
          <ac:chgData name="Joe Gasper" userId="5ed4bd30-1eb3-4ef1-975a-2eb5b93059a0" providerId="ADAL" clId="{2FF3AF59-7179-45DB-BBFC-618664443A74}" dt="2024-05-14T02:28:02.875" v="324" actId="6549"/>
          <ac:spMkLst>
            <pc:docMk/>
            <pc:sldMk cId="2528760325" sldId="340"/>
            <ac:spMk id="2" creationId="{55DC0A24-778A-E01E-28A4-CAA3D076FAD1}"/>
          </ac:spMkLst>
        </pc:spChg>
      </pc:sldChg>
      <pc:sldChg chg="new del">
        <pc:chgData name="Joe Gasper" userId="5ed4bd30-1eb3-4ef1-975a-2eb5b93059a0" providerId="ADAL" clId="{2FF3AF59-7179-45DB-BBFC-618664443A74}" dt="2024-05-14T02:27:31.596" v="314" actId="2696"/>
        <pc:sldMkLst>
          <pc:docMk/>
          <pc:sldMk cId="3007124375" sldId="341"/>
        </pc:sldMkLst>
      </pc:sldChg>
      <pc:sldChg chg="addSp delSp modSp add mod">
        <pc:chgData name="Joe Gasper" userId="5ed4bd30-1eb3-4ef1-975a-2eb5b93059a0" providerId="ADAL" clId="{2FF3AF59-7179-45DB-BBFC-618664443A74}" dt="2024-05-14T03:05:43.319" v="741" actId="6549"/>
        <pc:sldMkLst>
          <pc:docMk/>
          <pc:sldMk cId="624658095" sldId="342"/>
        </pc:sldMkLst>
        <pc:spChg chg="del">
          <ac:chgData name="Joe Gasper" userId="5ed4bd30-1eb3-4ef1-975a-2eb5b93059a0" providerId="ADAL" clId="{2FF3AF59-7179-45DB-BBFC-618664443A74}" dt="2024-05-14T02:33:41.516" v="436" actId="478"/>
          <ac:spMkLst>
            <pc:docMk/>
            <pc:sldMk cId="624658095" sldId="342"/>
            <ac:spMk id="3" creationId="{6C442183-6B9F-E18B-6ECB-3622C16CDCA4}"/>
          </ac:spMkLst>
        </pc:spChg>
        <pc:spChg chg="add mod">
          <ac:chgData name="Joe Gasper" userId="5ed4bd30-1eb3-4ef1-975a-2eb5b93059a0" providerId="ADAL" clId="{2FF3AF59-7179-45DB-BBFC-618664443A74}" dt="2024-05-14T03:05:43.319" v="741" actId="6549"/>
          <ac:spMkLst>
            <pc:docMk/>
            <pc:sldMk cId="624658095" sldId="342"/>
            <ac:spMk id="8" creationId="{51D5D5B1-DF59-5745-C02E-28932F0F9EFE}"/>
          </ac:spMkLst>
        </pc:spChg>
        <pc:spChg chg="mod">
          <ac:chgData name="Joe Gasper" userId="5ed4bd30-1eb3-4ef1-975a-2eb5b93059a0" providerId="ADAL" clId="{2FF3AF59-7179-45DB-BBFC-618664443A74}" dt="2024-05-14T02:32:16.173" v="359" actId="14100"/>
          <ac:spMkLst>
            <pc:docMk/>
            <pc:sldMk cId="624658095" sldId="342"/>
            <ac:spMk id="33" creationId="{EEA11EAF-7ADB-4893-46C1-3CE3709315BA}"/>
          </ac:spMkLst>
        </pc:spChg>
        <pc:picChg chg="add mod">
          <ac:chgData name="Joe Gasper" userId="5ed4bd30-1eb3-4ef1-975a-2eb5b93059a0" providerId="ADAL" clId="{2FF3AF59-7179-45DB-BBFC-618664443A74}" dt="2024-05-14T02:33:14.940" v="434" actId="1076"/>
          <ac:picMkLst>
            <pc:docMk/>
            <pc:sldMk cId="624658095" sldId="342"/>
            <ac:picMk id="4" creationId="{F6D8263D-AADD-49F8-AE1A-8111193356A8}"/>
          </ac:picMkLst>
        </pc:picChg>
        <pc:picChg chg="add mod">
          <ac:chgData name="Joe Gasper" userId="5ed4bd30-1eb3-4ef1-975a-2eb5b93059a0" providerId="ADAL" clId="{2FF3AF59-7179-45DB-BBFC-618664443A74}" dt="2024-05-14T02:33:04.990" v="433" actId="1076"/>
          <ac:picMkLst>
            <pc:docMk/>
            <pc:sldMk cId="624658095" sldId="342"/>
            <ac:picMk id="5" creationId="{6C099695-3143-A2CC-8A0A-A32261C9E5B3}"/>
          </ac:picMkLst>
        </pc:picChg>
        <pc:picChg chg="mod">
          <ac:chgData name="Joe Gasper" userId="5ed4bd30-1eb3-4ef1-975a-2eb5b93059a0" providerId="ADAL" clId="{2FF3AF59-7179-45DB-BBFC-618664443A74}" dt="2024-05-14T02:28:48.604" v="328" actId="1076"/>
          <ac:picMkLst>
            <pc:docMk/>
            <pc:sldMk cId="624658095" sldId="342"/>
            <ac:picMk id="6" creationId="{1CFBE7AF-B631-837C-5D2E-28275A17AAB5}"/>
          </ac:picMkLst>
        </pc:picChg>
        <pc:picChg chg="del">
          <ac:chgData name="Joe Gasper" userId="5ed4bd30-1eb3-4ef1-975a-2eb5b93059a0" providerId="ADAL" clId="{2FF3AF59-7179-45DB-BBFC-618664443A74}" dt="2024-05-14T02:33:23.647" v="435" actId="478"/>
          <ac:picMkLst>
            <pc:docMk/>
            <pc:sldMk cId="624658095" sldId="342"/>
            <ac:picMk id="14" creationId="{C4129524-2451-4CB6-AAF9-6FA3D51010A6}"/>
          </ac:picMkLst>
        </pc:picChg>
      </pc:sldChg>
    </pc:docChg>
  </pc:docChgLst>
  <pc:docChgLst>
    <pc:chgData name="Joe Gasper" userId="5ed4bd30-1eb3-4ef1-975a-2eb5b93059a0" providerId="ADAL" clId="{3AE2FA5C-C6C8-485A-BB6D-4886B6084ECE}"/>
    <pc:docChg chg="undo redo custSel addSld delSld modSld sldOrd modMainMaster">
      <pc:chgData name="Joe Gasper" userId="5ed4bd30-1eb3-4ef1-975a-2eb5b93059a0" providerId="ADAL" clId="{3AE2FA5C-C6C8-485A-BB6D-4886B6084ECE}" dt="2024-05-12T06:07:57.815" v="11083" actId="2696"/>
      <pc:docMkLst>
        <pc:docMk/>
      </pc:docMkLst>
      <pc:sldChg chg="addSp delSp modSp add mod setBg addAnim modAnim delDesignElem modNotesTx">
        <pc:chgData name="Joe Gasper" userId="5ed4bd30-1eb3-4ef1-975a-2eb5b93059a0" providerId="ADAL" clId="{3AE2FA5C-C6C8-485A-BB6D-4886B6084ECE}" dt="2024-05-11T17:28:00.918" v="8496" actId="20577"/>
        <pc:sldMkLst>
          <pc:docMk/>
          <pc:sldMk cId="576346303" sldId="256"/>
        </pc:sldMkLst>
        <pc:spChg chg="mod">
          <ac:chgData name="Joe Gasper" userId="5ed4bd30-1eb3-4ef1-975a-2eb5b93059a0" providerId="ADAL" clId="{3AE2FA5C-C6C8-485A-BB6D-4886B6084ECE}" dt="2024-05-05T22:45:39.382" v="2294" actId="14100"/>
          <ac:spMkLst>
            <pc:docMk/>
            <pc:sldMk cId="576346303" sldId="256"/>
            <ac:spMk id="2" creationId="{55DC0A24-778A-E01E-28A4-CAA3D076FAD1}"/>
          </ac:spMkLst>
        </pc:spChg>
        <pc:spChg chg="add del">
          <ac:chgData name="Joe Gasper" userId="5ed4bd30-1eb3-4ef1-975a-2eb5b93059a0" providerId="ADAL" clId="{3AE2FA5C-C6C8-485A-BB6D-4886B6084ECE}" dt="2024-04-28T19:52:50.685" v="34"/>
          <ac:spMkLst>
            <pc:docMk/>
            <pc:sldMk cId="576346303" sldId="256"/>
            <ac:spMk id="7" creationId="{19F9BF86-FE94-4517-B97D-026C7515E589}"/>
          </ac:spMkLst>
        </pc:spChg>
        <pc:spChg chg="mod topLvl">
          <ac:chgData name="Joe Gasper" userId="5ed4bd30-1eb3-4ef1-975a-2eb5b93059a0" providerId="ADAL" clId="{3AE2FA5C-C6C8-485A-BB6D-4886B6084ECE}" dt="2024-05-05T22:29:04.676" v="2042" actId="27803"/>
          <ac:spMkLst>
            <pc:docMk/>
            <pc:sldMk cId="576346303" sldId="256"/>
            <ac:spMk id="12" creationId="{44195C1C-4937-3AEA-521F-AF330EE8A713}"/>
          </ac:spMkLst>
        </pc:spChg>
        <pc:spChg chg="mod topLvl">
          <ac:chgData name="Joe Gasper" userId="5ed4bd30-1eb3-4ef1-975a-2eb5b93059a0" providerId="ADAL" clId="{3AE2FA5C-C6C8-485A-BB6D-4886B6084ECE}" dt="2024-05-05T22:29:04.676" v="2042" actId="27803"/>
          <ac:spMkLst>
            <pc:docMk/>
            <pc:sldMk cId="576346303" sldId="256"/>
            <ac:spMk id="13" creationId="{47B351FA-6EA8-DD9B-D49F-F0A869420F24}"/>
          </ac:spMkLst>
        </pc:spChg>
        <pc:spChg chg="mod topLvl">
          <ac:chgData name="Joe Gasper" userId="5ed4bd30-1eb3-4ef1-975a-2eb5b93059a0" providerId="ADAL" clId="{3AE2FA5C-C6C8-485A-BB6D-4886B6084ECE}" dt="2024-05-05T22:29:04.676" v="2042" actId="27803"/>
          <ac:spMkLst>
            <pc:docMk/>
            <pc:sldMk cId="576346303" sldId="256"/>
            <ac:spMk id="14" creationId="{571C4142-B04D-0CE9-7158-86E195B85CA3}"/>
          </ac:spMkLst>
        </pc:spChg>
        <pc:spChg chg="mod topLvl">
          <ac:chgData name="Joe Gasper" userId="5ed4bd30-1eb3-4ef1-975a-2eb5b93059a0" providerId="ADAL" clId="{3AE2FA5C-C6C8-485A-BB6D-4886B6084ECE}" dt="2024-05-05T22:29:04.676" v="2042" actId="27803"/>
          <ac:spMkLst>
            <pc:docMk/>
            <pc:sldMk cId="576346303" sldId="256"/>
            <ac:spMk id="15" creationId="{CFF07DB0-36FB-A991-5DBF-7F6FAAC9B1C4}"/>
          </ac:spMkLst>
        </pc:spChg>
        <pc:spChg chg="mod topLvl">
          <ac:chgData name="Joe Gasper" userId="5ed4bd30-1eb3-4ef1-975a-2eb5b93059a0" providerId="ADAL" clId="{3AE2FA5C-C6C8-485A-BB6D-4886B6084ECE}" dt="2024-05-05T22:29:04.676" v="2042" actId="27803"/>
          <ac:spMkLst>
            <pc:docMk/>
            <pc:sldMk cId="576346303" sldId="256"/>
            <ac:spMk id="16" creationId="{1EBDEE63-01BF-4B54-C428-CD95A7ABF0AA}"/>
          </ac:spMkLst>
        </pc:spChg>
        <pc:spChg chg="add mod">
          <ac:chgData name="Joe Gasper" userId="5ed4bd30-1eb3-4ef1-975a-2eb5b93059a0" providerId="ADAL" clId="{3AE2FA5C-C6C8-485A-BB6D-4886B6084ECE}" dt="2024-05-05T23:44:54.721" v="2638" actId="20577"/>
          <ac:spMkLst>
            <pc:docMk/>
            <pc:sldMk cId="576346303" sldId="256"/>
            <ac:spMk id="18" creationId="{64EC502C-7626-29B9-4FEC-151BAE4CAE16}"/>
          </ac:spMkLst>
        </pc:spChg>
        <pc:grpChg chg="add del mod">
          <ac:chgData name="Joe Gasper" userId="5ed4bd30-1eb3-4ef1-975a-2eb5b93059a0" providerId="ADAL" clId="{3AE2FA5C-C6C8-485A-BB6D-4886B6084ECE}" dt="2024-05-05T22:29:04.676" v="2042" actId="27803"/>
          <ac:grpSpMkLst>
            <pc:docMk/>
            <pc:sldMk cId="576346303" sldId="256"/>
            <ac:grpSpMk id="11" creationId="{675C7A6C-2EDC-9914-6BE9-37C5A82FA639}"/>
          </ac:grpSpMkLst>
        </pc:grpChg>
        <pc:grpChg chg="add del mod">
          <ac:chgData name="Joe Gasper" userId="5ed4bd30-1eb3-4ef1-975a-2eb5b93059a0" providerId="ADAL" clId="{3AE2FA5C-C6C8-485A-BB6D-4886B6084ECE}" dt="2024-05-05T22:29:04.068" v="2041" actId="164"/>
          <ac:grpSpMkLst>
            <pc:docMk/>
            <pc:sldMk cId="576346303" sldId="256"/>
            <ac:grpSpMk id="17" creationId="{4D97BB11-A898-47EB-50C7-95C9FC8845E7}"/>
          </ac:grpSpMkLst>
        </pc:grpChg>
        <pc:picChg chg="add del mod ord">
          <ac:chgData name="Joe Gasper" userId="5ed4bd30-1eb3-4ef1-975a-2eb5b93059a0" providerId="ADAL" clId="{3AE2FA5C-C6C8-485A-BB6D-4886B6084ECE}" dt="2024-05-05T23:49:17.272" v="2675" actId="1038"/>
          <ac:picMkLst>
            <pc:docMk/>
            <pc:sldMk cId="576346303" sldId="256"/>
            <ac:picMk id="4" creationId="{414CAED0-25C2-A47E-E1B6-3B0EFC085FBD}"/>
          </ac:picMkLst>
        </pc:picChg>
        <pc:picChg chg="add mod">
          <ac:chgData name="Joe Gasper" userId="5ed4bd30-1eb3-4ef1-975a-2eb5b93059a0" providerId="ADAL" clId="{3AE2FA5C-C6C8-485A-BB6D-4886B6084ECE}" dt="2024-05-05T23:49:17.272" v="2675" actId="1038"/>
          <ac:picMkLst>
            <pc:docMk/>
            <pc:sldMk cId="576346303" sldId="256"/>
            <ac:picMk id="6" creationId="{5BD9054B-04BB-6046-EA5F-95A2DEE70A0B}"/>
          </ac:picMkLst>
        </pc:picChg>
        <pc:picChg chg="add del mod">
          <ac:chgData name="Joe Gasper" userId="5ed4bd30-1eb3-4ef1-975a-2eb5b93059a0" providerId="ADAL" clId="{3AE2FA5C-C6C8-485A-BB6D-4886B6084ECE}" dt="2024-05-05T22:27:12.539" v="2030" actId="478"/>
          <ac:picMkLst>
            <pc:docMk/>
            <pc:sldMk cId="576346303" sldId="256"/>
            <ac:picMk id="8" creationId="{57F00838-CAD5-88D8-6E63-9BF18F3E5F47}"/>
          </ac:picMkLst>
        </pc:picChg>
        <pc:picChg chg="add mod">
          <ac:chgData name="Joe Gasper" userId="5ed4bd30-1eb3-4ef1-975a-2eb5b93059a0" providerId="ADAL" clId="{3AE2FA5C-C6C8-485A-BB6D-4886B6084ECE}" dt="2024-05-05T23:49:17.272" v="2675" actId="1038"/>
          <ac:picMkLst>
            <pc:docMk/>
            <pc:sldMk cId="576346303" sldId="256"/>
            <ac:picMk id="10" creationId="{D2451194-A143-66A3-79DB-7AE1F1A403EC}"/>
          </ac:picMkLst>
        </pc:picChg>
        <pc:picChg chg="add mod">
          <ac:chgData name="Joe Gasper" userId="5ed4bd30-1eb3-4ef1-975a-2eb5b93059a0" providerId="ADAL" clId="{3AE2FA5C-C6C8-485A-BB6D-4886B6084ECE}" dt="2024-05-05T23:43:32.213" v="2560" actId="1076"/>
          <ac:picMkLst>
            <pc:docMk/>
            <pc:sldMk cId="576346303" sldId="256"/>
            <ac:picMk id="20" creationId="{4ED4E1D4-3E0D-8392-33BA-F8DAE7214316}"/>
          </ac:picMkLst>
        </pc:picChg>
        <pc:picChg chg="add mod">
          <ac:chgData name="Joe Gasper" userId="5ed4bd30-1eb3-4ef1-975a-2eb5b93059a0" providerId="ADAL" clId="{3AE2FA5C-C6C8-485A-BB6D-4886B6084ECE}" dt="2024-05-05T23:45:10.777" v="2640" actId="1036"/>
          <ac:picMkLst>
            <pc:docMk/>
            <pc:sldMk cId="576346303" sldId="256"/>
            <ac:picMk id="22" creationId="{4AC3EAA8-52B5-610B-8178-205DC1220717}"/>
          </ac:picMkLst>
        </pc:picChg>
        <pc:picChg chg="add mod ord">
          <ac:chgData name="Joe Gasper" userId="5ed4bd30-1eb3-4ef1-975a-2eb5b93059a0" providerId="ADAL" clId="{3AE2FA5C-C6C8-485A-BB6D-4886B6084ECE}" dt="2024-05-05T23:47:36.121" v="2642" actId="167"/>
          <ac:picMkLst>
            <pc:docMk/>
            <pc:sldMk cId="576346303" sldId="256"/>
            <ac:picMk id="24" creationId="{BD621180-7043-2AE7-6A76-7747A2CBA823}"/>
          </ac:picMkLst>
        </pc:picChg>
        <pc:picChg chg="add del mod">
          <ac:chgData name="Joe Gasper" userId="5ed4bd30-1eb3-4ef1-975a-2eb5b93059a0" providerId="ADAL" clId="{3AE2FA5C-C6C8-485A-BB6D-4886B6084ECE}" dt="2024-05-05T22:29:11.241" v="2043" actId="478"/>
          <ac:picMkLst>
            <pc:docMk/>
            <pc:sldMk cId="576346303" sldId="256"/>
            <ac:picMk id="1026" creationId="{B00E892B-8884-948C-F6DA-1374B1662786}"/>
          </ac:picMkLst>
        </pc:picChg>
        <pc:picChg chg="add del mod">
          <ac:chgData name="Joe Gasper" userId="5ed4bd30-1eb3-4ef1-975a-2eb5b93059a0" providerId="ADAL" clId="{3AE2FA5C-C6C8-485A-BB6D-4886B6084ECE}" dt="2024-05-05T22:26:33.279" v="2025" actId="478"/>
          <ac:picMkLst>
            <pc:docMk/>
            <pc:sldMk cId="576346303" sldId="256"/>
            <ac:picMk id="1028" creationId="{49C8705A-CE17-A020-BF7D-E915C0100AED}"/>
          </ac:picMkLst>
        </pc:picChg>
        <pc:cxnChg chg="add del">
          <ac:chgData name="Joe Gasper" userId="5ed4bd30-1eb3-4ef1-975a-2eb5b93059a0" providerId="ADAL" clId="{3AE2FA5C-C6C8-485A-BB6D-4886B6084ECE}" dt="2024-04-28T19:52:50.685" v="34"/>
          <ac:cxnSpMkLst>
            <pc:docMk/>
            <pc:sldMk cId="576346303" sldId="256"/>
            <ac:cxnSpMk id="9" creationId="{9B9E2C38-33D2-1944-B9C2-8965AFC61EBE}"/>
          </ac:cxnSpMkLst>
        </pc:cxnChg>
      </pc:sldChg>
      <pc:sldChg chg="addSp delSp modSp add del mod setBg delDesignElem">
        <pc:chgData name="Joe Gasper" userId="5ed4bd30-1eb3-4ef1-975a-2eb5b93059a0" providerId="ADAL" clId="{3AE2FA5C-C6C8-485A-BB6D-4886B6084ECE}" dt="2024-05-12T06:07:57.815" v="11083" actId="2696"/>
        <pc:sldMkLst>
          <pc:docMk/>
          <pc:sldMk cId="3954737953" sldId="257"/>
        </pc:sldMkLst>
        <pc:spChg chg="mod">
          <ac:chgData name="Joe Gasper" userId="5ed4bd30-1eb3-4ef1-975a-2eb5b93059a0" providerId="ADAL" clId="{3AE2FA5C-C6C8-485A-BB6D-4886B6084ECE}" dt="2024-04-28T19:39:05.090" v="1" actId="34807"/>
          <ac:spMkLst>
            <pc:docMk/>
            <pc:sldMk cId="3954737953" sldId="257"/>
            <ac:spMk id="2" creationId="{1E8DDC8F-21B2-8307-0296-E8C88ECA36FD}"/>
          </ac:spMkLst>
        </pc:spChg>
        <pc:spChg chg="mod">
          <ac:chgData name="Joe Gasper" userId="5ed4bd30-1eb3-4ef1-975a-2eb5b93059a0" providerId="ADAL" clId="{3AE2FA5C-C6C8-485A-BB6D-4886B6084ECE}" dt="2024-05-12T06:07:34.522" v="11078" actId="20577"/>
          <ac:spMkLst>
            <pc:docMk/>
            <pc:sldMk cId="3954737953" sldId="257"/>
            <ac:spMk id="3" creationId="{464B22A4-CEAC-150D-782E-8E50DDDEDA3C}"/>
          </ac:spMkLst>
        </pc:spChg>
        <pc:spChg chg="add del">
          <ac:chgData name="Joe Gasper" userId="5ed4bd30-1eb3-4ef1-975a-2eb5b93059a0" providerId="ADAL" clId="{3AE2FA5C-C6C8-485A-BB6D-4886B6084ECE}" dt="2024-04-28T19:52:50.685" v="34"/>
          <ac:spMkLst>
            <pc:docMk/>
            <pc:sldMk cId="3954737953" sldId="257"/>
            <ac:spMk id="8" creationId="{DBDA151C-5770-45E4-AAFF-59E7F403866D}"/>
          </ac:spMkLst>
        </pc:spChg>
        <pc:cxnChg chg="add del">
          <ac:chgData name="Joe Gasper" userId="5ed4bd30-1eb3-4ef1-975a-2eb5b93059a0" providerId="ADAL" clId="{3AE2FA5C-C6C8-485A-BB6D-4886B6084ECE}" dt="2024-04-28T19:52:50.685" v="34"/>
          <ac:cxnSpMkLst>
            <pc:docMk/>
            <pc:sldMk cId="3954737953" sldId="257"/>
            <ac:cxnSpMk id="10" creationId="{10694E1F-471C-4340-BE4B-28F2BF7D7A91}"/>
          </ac:cxnSpMkLst>
        </pc:cxnChg>
      </pc:sldChg>
      <pc:sldChg chg="addSp delSp modSp add mod setBg modAnim delDesignElem modNotesTx">
        <pc:chgData name="Joe Gasper" userId="5ed4bd30-1eb3-4ef1-975a-2eb5b93059a0" providerId="ADAL" clId="{3AE2FA5C-C6C8-485A-BB6D-4886B6084ECE}" dt="2024-05-12T06:07:49.963" v="11082"/>
        <pc:sldMkLst>
          <pc:docMk/>
          <pc:sldMk cId="2363399817" sldId="258"/>
        </pc:sldMkLst>
        <pc:spChg chg="add mod">
          <ac:chgData name="Joe Gasper" userId="5ed4bd30-1eb3-4ef1-975a-2eb5b93059a0" providerId="ADAL" clId="{3AE2FA5C-C6C8-485A-BB6D-4886B6084ECE}" dt="2024-05-11T18:12:49.814" v="8911" actId="1076"/>
          <ac:spMkLst>
            <pc:docMk/>
            <pc:sldMk cId="2363399817" sldId="258"/>
            <ac:spMk id="2" creationId="{505D9669-09E2-6EDC-4328-5E723AA9C16A}"/>
          </ac:spMkLst>
        </pc:spChg>
        <pc:spChg chg="mod">
          <ac:chgData name="Joe Gasper" userId="5ed4bd30-1eb3-4ef1-975a-2eb5b93059a0" providerId="ADAL" clId="{3AE2FA5C-C6C8-485A-BB6D-4886B6084ECE}" dt="2024-04-28T19:39:05.090" v="1" actId="34807"/>
          <ac:spMkLst>
            <pc:docMk/>
            <pc:sldMk cId="2363399817" sldId="258"/>
            <ac:spMk id="2" creationId="{B89ECBC9-FF2C-4ED2-EB37-638A2043A7B5}"/>
          </ac:spMkLst>
        </pc:spChg>
        <pc:spChg chg="mod">
          <ac:chgData name="Joe Gasper" userId="5ed4bd30-1eb3-4ef1-975a-2eb5b93059a0" providerId="ADAL" clId="{3AE2FA5C-C6C8-485A-BB6D-4886B6084ECE}" dt="2024-05-11T17:17:12.461" v="8396" actId="20577"/>
          <ac:spMkLst>
            <pc:docMk/>
            <pc:sldMk cId="2363399817" sldId="258"/>
            <ac:spMk id="4" creationId="{3491AD24-12A9-2BF7-6DC9-AA9A3B314C7F}"/>
          </ac:spMkLst>
        </pc:spChg>
        <pc:spChg chg="mod topLvl">
          <ac:chgData name="Joe Gasper" userId="5ed4bd30-1eb3-4ef1-975a-2eb5b93059a0" providerId="ADAL" clId="{3AE2FA5C-C6C8-485A-BB6D-4886B6084ECE}" dt="2024-05-10T03:04:08.603" v="4659" actId="2085"/>
          <ac:spMkLst>
            <pc:docMk/>
            <pc:sldMk cId="2363399817" sldId="258"/>
            <ac:spMk id="7" creationId="{311FBF5F-84FD-662C-BAC3-7AAC9FADFCED}"/>
          </ac:spMkLst>
        </pc:spChg>
        <pc:spChg chg="del mod modVis">
          <ac:chgData name="Joe Gasper" userId="5ed4bd30-1eb3-4ef1-975a-2eb5b93059a0" providerId="ADAL" clId="{3AE2FA5C-C6C8-485A-BB6D-4886B6084ECE}" dt="2024-05-11T18:15:19.726" v="8924" actId="478"/>
          <ac:spMkLst>
            <pc:docMk/>
            <pc:sldMk cId="2363399817" sldId="258"/>
            <ac:spMk id="10" creationId="{5D228803-C95A-5F98-F578-3F9A78D3D041}"/>
          </ac:spMkLst>
        </pc:spChg>
        <pc:spChg chg="mod">
          <ac:chgData name="Joe Gasper" userId="5ed4bd30-1eb3-4ef1-975a-2eb5b93059a0" providerId="ADAL" clId="{3AE2FA5C-C6C8-485A-BB6D-4886B6084ECE}" dt="2024-05-10T03:02:15.178" v="4653"/>
          <ac:spMkLst>
            <pc:docMk/>
            <pc:sldMk cId="2363399817" sldId="258"/>
            <ac:spMk id="11" creationId="{6919E1B5-9B98-1359-BA41-0EA3F2B6414B}"/>
          </ac:spMkLst>
        </pc:spChg>
        <pc:spChg chg="add del">
          <ac:chgData name="Joe Gasper" userId="5ed4bd30-1eb3-4ef1-975a-2eb5b93059a0" providerId="ADAL" clId="{3AE2FA5C-C6C8-485A-BB6D-4886B6084ECE}" dt="2024-04-28T19:52:50.685" v="34"/>
          <ac:spMkLst>
            <pc:docMk/>
            <pc:sldMk cId="2363399817" sldId="258"/>
            <ac:spMk id="12" creationId="{744CAA32-F237-419C-A2DD-43C28D920D3C}"/>
          </ac:spMkLst>
        </pc:spChg>
        <pc:spChg chg="mod">
          <ac:chgData name="Joe Gasper" userId="5ed4bd30-1eb3-4ef1-975a-2eb5b93059a0" providerId="ADAL" clId="{3AE2FA5C-C6C8-485A-BB6D-4886B6084ECE}" dt="2024-05-10T03:02:30.833" v="4654"/>
          <ac:spMkLst>
            <pc:docMk/>
            <pc:sldMk cId="2363399817" sldId="258"/>
            <ac:spMk id="14" creationId="{B26829A3-00E4-3003-F5D5-A8BE64478E1A}"/>
          </ac:spMkLst>
        </pc:spChg>
        <pc:spChg chg="mod">
          <ac:chgData name="Joe Gasper" userId="5ed4bd30-1eb3-4ef1-975a-2eb5b93059a0" providerId="ADAL" clId="{3AE2FA5C-C6C8-485A-BB6D-4886B6084ECE}" dt="2024-05-10T03:07:02.094" v="4679"/>
          <ac:spMkLst>
            <pc:docMk/>
            <pc:sldMk cId="2363399817" sldId="258"/>
            <ac:spMk id="18" creationId="{99D07136-DD9F-1B5B-1C8B-899CD7FAECA4}"/>
          </ac:spMkLst>
        </pc:spChg>
        <pc:grpChg chg="add del mod">
          <ac:chgData name="Joe Gasper" userId="5ed4bd30-1eb3-4ef1-975a-2eb5b93059a0" providerId="ADAL" clId="{3AE2FA5C-C6C8-485A-BB6D-4886B6084ECE}" dt="2024-05-10T03:03:59.920" v="4658" actId="165"/>
          <ac:grpSpMkLst>
            <pc:docMk/>
            <pc:sldMk cId="2363399817" sldId="258"/>
            <ac:grpSpMk id="6" creationId="{CD536122-3A7E-280B-C7E1-1AF965EDC99B}"/>
          </ac:grpSpMkLst>
        </pc:grpChg>
        <pc:grpChg chg="add mod">
          <ac:chgData name="Joe Gasper" userId="5ed4bd30-1eb3-4ef1-975a-2eb5b93059a0" providerId="ADAL" clId="{3AE2FA5C-C6C8-485A-BB6D-4886B6084ECE}" dt="2024-05-10T03:02:15.178" v="4653"/>
          <ac:grpSpMkLst>
            <pc:docMk/>
            <pc:sldMk cId="2363399817" sldId="258"/>
            <ac:grpSpMk id="9" creationId="{BF252984-8D57-720E-C65D-FCD03CAB9B0E}"/>
          </ac:grpSpMkLst>
        </pc:grpChg>
        <pc:grpChg chg="add mod">
          <ac:chgData name="Joe Gasper" userId="5ed4bd30-1eb3-4ef1-975a-2eb5b93059a0" providerId="ADAL" clId="{3AE2FA5C-C6C8-485A-BB6D-4886B6084ECE}" dt="2024-05-10T03:02:30.833" v="4654"/>
          <ac:grpSpMkLst>
            <pc:docMk/>
            <pc:sldMk cId="2363399817" sldId="258"/>
            <ac:grpSpMk id="13" creationId="{C981BE5A-AE0F-2843-B9C0-62282A379F34}"/>
          </ac:grpSpMkLst>
        </pc:grpChg>
        <pc:grpChg chg="add del mod">
          <ac:chgData name="Joe Gasper" userId="5ed4bd30-1eb3-4ef1-975a-2eb5b93059a0" providerId="ADAL" clId="{3AE2FA5C-C6C8-485A-BB6D-4886B6084ECE}" dt="2024-05-10T03:07:01.902" v="4678" actId="478"/>
          <ac:grpSpMkLst>
            <pc:docMk/>
            <pc:sldMk cId="2363399817" sldId="258"/>
            <ac:grpSpMk id="16" creationId="{C821C834-2B3D-5D5C-C720-3E2409C209C2}"/>
          </ac:grpSpMkLst>
        </pc:grpChg>
        <pc:grpChg chg="add mod">
          <ac:chgData name="Joe Gasper" userId="5ed4bd30-1eb3-4ef1-975a-2eb5b93059a0" providerId="ADAL" clId="{3AE2FA5C-C6C8-485A-BB6D-4886B6084ECE}" dt="2024-05-10T03:07:02.094" v="4679"/>
          <ac:grpSpMkLst>
            <pc:docMk/>
            <pc:sldMk cId="2363399817" sldId="258"/>
            <ac:grpSpMk id="17" creationId="{CD4AD56D-72A6-7243-02D7-40DAF7FAD2AE}"/>
          </ac:grpSpMkLst>
        </pc:grpChg>
        <pc:picChg chg="add mod">
          <ac:chgData name="Joe Gasper" userId="5ed4bd30-1eb3-4ef1-975a-2eb5b93059a0" providerId="ADAL" clId="{3AE2FA5C-C6C8-485A-BB6D-4886B6084ECE}" dt="2024-05-10T02:55:50.238" v="4610"/>
          <ac:picMkLst>
            <pc:docMk/>
            <pc:sldMk cId="2363399817" sldId="258"/>
            <ac:picMk id="2" creationId="{0AF32A9B-CF37-8A6C-E97A-6DC8F5749972}"/>
          </ac:picMkLst>
        </pc:picChg>
        <pc:picChg chg="mod">
          <ac:chgData name="Joe Gasper" userId="5ed4bd30-1eb3-4ef1-975a-2eb5b93059a0" providerId="ADAL" clId="{3AE2FA5C-C6C8-485A-BB6D-4886B6084ECE}" dt="2024-04-28T19:39:05.090" v="1" actId="34807"/>
          <ac:picMkLst>
            <pc:docMk/>
            <pc:sldMk cId="2363399817" sldId="258"/>
            <ac:picMk id="5" creationId="{73D8DEFE-3A81-41EB-A941-CFC020822677}"/>
          </ac:picMkLst>
        </pc:picChg>
        <pc:picChg chg="mod topLvl">
          <ac:chgData name="Joe Gasper" userId="5ed4bd30-1eb3-4ef1-975a-2eb5b93059a0" providerId="ADAL" clId="{3AE2FA5C-C6C8-485A-BB6D-4886B6084ECE}" dt="2024-05-10T03:04:08.603" v="4659" actId="2085"/>
          <ac:picMkLst>
            <pc:docMk/>
            <pc:sldMk cId="2363399817" sldId="258"/>
            <ac:picMk id="8" creationId="{5CAB6915-6788-324A-357F-76D643DB134D}"/>
          </ac:picMkLst>
        </pc:picChg>
        <pc:picChg chg="mod">
          <ac:chgData name="Joe Gasper" userId="5ed4bd30-1eb3-4ef1-975a-2eb5b93059a0" providerId="ADAL" clId="{3AE2FA5C-C6C8-485A-BB6D-4886B6084ECE}" dt="2024-05-10T03:02:15.178" v="4653"/>
          <ac:picMkLst>
            <pc:docMk/>
            <pc:sldMk cId="2363399817" sldId="258"/>
            <ac:picMk id="12" creationId="{28ACA2D9-97A8-C6A7-BEA0-72342B58B3FD}"/>
          </ac:picMkLst>
        </pc:picChg>
        <pc:picChg chg="mod">
          <ac:chgData name="Joe Gasper" userId="5ed4bd30-1eb3-4ef1-975a-2eb5b93059a0" providerId="ADAL" clId="{3AE2FA5C-C6C8-485A-BB6D-4886B6084ECE}" dt="2024-05-10T03:02:30.833" v="4654"/>
          <ac:picMkLst>
            <pc:docMk/>
            <pc:sldMk cId="2363399817" sldId="258"/>
            <ac:picMk id="15" creationId="{974535DA-36FA-CEBB-2645-91F5AF687373}"/>
          </ac:picMkLst>
        </pc:picChg>
        <pc:picChg chg="mod">
          <ac:chgData name="Joe Gasper" userId="5ed4bd30-1eb3-4ef1-975a-2eb5b93059a0" providerId="ADAL" clId="{3AE2FA5C-C6C8-485A-BB6D-4886B6084ECE}" dt="2024-05-10T03:07:02.094" v="4679"/>
          <ac:picMkLst>
            <pc:docMk/>
            <pc:sldMk cId="2363399817" sldId="258"/>
            <ac:picMk id="19" creationId="{37129F57-2474-09F4-E673-2A42975B3F57}"/>
          </ac:picMkLst>
        </pc:picChg>
        <pc:cxnChg chg="add del">
          <ac:chgData name="Joe Gasper" userId="5ed4bd30-1eb3-4ef1-975a-2eb5b93059a0" providerId="ADAL" clId="{3AE2FA5C-C6C8-485A-BB6D-4886B6084ECE}" dt="2024-04-28T19:52:50.685" v="34"/>
          <ac:cxnSpMkLst>
            <pc:docMk/>
            <pc:sldMk cId="2363399817" sldId="258"/>
            <ac:cxnSpMk id="10" creationId="{F209B62C-3402-4623-9A7C-AA048B56F8C3}"/>
          </ac:cxnSpMkLst>
        </pc:cxnChg>
        <pc:cxnChg chg="add del">
          <ac:chgData name="Joe Gasper" userId="5ed4bd30-1eb3-4ef1-975a-2eb5b93059a0" providerId="ADAL" clId="{3AE2FA5C-C6C8-485A-BB6D-4886B6084ECE}" dt="2024-04-28T19:52:50.685" v="34"/>
          <ac:cxnSpMkLst>
            <pc:docMk/>
            <pc:sldMk cId="2363399817" sldId="258"/>
            <ac:cxnSpMk id="14" creationId="{08052531-D50B-3899-B150-D05525F4F2BC}"/>
          </ac:cxnSpMkLst>
        </pc:cxnChg>
      </pc:sldChg>
      <pc:sldChg chg="addSp delSp modSp add mod setBg delDesignElem modNotesTx">
        <pc:chgData name="Joe Gasper" userId="5ed4bd30-1eb3-4ef1-975a-2eb5b93059a0" providerId="ADAL" clId="{3AE2FA5C-C6C8-485A-BB6D-4886B6084ECE}" dt="2024-05-11T18:15:24.302" v="8926" actId="478"/>
        <pc:sldMkLst>
          <pc:docMk/>
          <pc:sldMk cId="3712895347" sldId="259"/>
        </pc:sldMkLst>
        <pc:spChg chg="mod">
          <ac:chgData name="Joe Gasper" userId="5ed4bd30-1eb3-4ef1-975a-2eb5b93059a0" providerId="ADAL" clId="{3AE2FA5C-C6C8-485A-BB6D-4886B6084ECE}" dt="2024-05-10T02:43:33.557" v="4472" actId="1076"/>
          <ac:spMkLst>
            <pc:docMk/>
            <pc:sldMk cId="3712895347" sldId="259"/>
            <ac:spMk id="2" creationId="{56387D25-6AE3-97A5-4499-A60351655016}"/>
          </ac:spMkLst>
        </pc:spChg>
        <pc:spChg chg="mod">
          <ac:chgData name="Joe Gasper" userId="5ed4bd30-1eb3-4ef1-975a-2eb5b93059a0" providerId="ADAL" clId="{3AE2FA5C-C6C8-485A-BB6D-4886B6084ECE}" dt="2024-05-10T02:40:55.727" v="4437" actId="14100"/>
          <ac:spMkLst>
            <pc:docMk/>
            <pc:sldMk cId="3712895347" sldId="259"/>
            <ac:spMk id="3" creationId="{C017054D-925C-E2D6-BFC3-B284FA3CFD7A}"/>
          </ac:spMkLst>
        </pc:spChg>
        <pc:spChg chg="del mod modVis">
          <ac:chgData name="Joe Gasper" userId="5ed4bd30-1eb3-4ef1-975a-2eb5b93059a0" providerId="ADAL" clId="{3AE2FA5C-C6C8-485A-BB6D-4886B6084ECE}" dt="2024-05-11T18:15:24.302" v="8926" actId="478"/>
          <ac:spMkLst>
            <pc:docMk/>
            <pc:sldMk cId="3712895347" sldId="259"/>
            <ac:spMk id="4" creationId="{DCF4C701-DA04-20D5-B3F0-44DCFDEE4073}"/>
          </ac:spMkLst>
        </pc:spChg>
        <pc:spChg chg="add mod">
          <ac:chgData name="Joe Gasper" userId="5ed4bd30-1eb3-4ef1-975a-2eb5b93059a0" providerId="ADAL" clId="{3AE2FA5C-C6C8-485A-BB6D-4886B6084ECE}" dt="2024-05-11T18:12:01.146" v="8906" actId="1036"/>
          <ac:spMkLst>
            <pc:docMk/>
            <pc:sldMk cId="3712895347" sldId="259"/>
            <ac:spMk id="5" creationId="{8D7576A9-4E4B-7986-6945-1EC37FD31668}"/>
          </ac:spMkLst>
        </pc:spChg>
        <pc:spChg chg="mod">
          <ac:chgData name="Joe Gasper" userId="5ed4bd30-1eb3-4ef1-975a-2eb5b93059a0" providerId="ADAL" clId="{3AE2FA5C-C6C8-485A-BB6D-4886B6084ECE}" dt="2024-05-10T03:02:12.415" v="4652"/>
          <ac:spMkLst>
            <pc:docMk/>
            <pc:sldMk cId="3712895347" sldId="259"/>
            <ac:spMk id="6" creationId="{99BC9F29-093B-CF52-F664-6CA0F15CDB42}"/>
          </ac:spMkLst>
        </pc:spChg>
        <pc:spChg chg="add del">
          <ac:chgData name="Joe Gasper" userId="5ed4bd30-1eb3-4ef1-975a-2eb5b93059a0" providerId="ADAL" clId="{3AE2FA5C-C6C8-485A-BB6D-4886B6084ECE}" dt="2024-04-28T19:52:50.685" v="34"/>
          <ac:spMkLst>
            <pc:docMk/>
            <pc:sldMk cId="3712895347" sldId="259"/>
            <ac:spMk id="8" creationId="{DBDA151C-5770-45E4-AAFF-59E7F403866D}"/>
          </ac:spMkLst>
        </pc:spChg>
        <pc:spChg chg="mod">
          <ac:chgData name="Joe Gasper" userId="5ed4bd30-1eb3-4ef1-975a-2eb5b93059a0" providerId="ADAL" clId="{3AE2FA5C-C6C8-485A-BB6D-4886B6084ECE}" dt="2024-05-10T03:04:46.819" v="4665"/>
          <ac:spMkLst>
            <pc:docMk/>
            <pc:sldMk cId="3712895347" sldId="259"/>
            <ac:spMk id="10" creationId="{4C5E4697-E652-BDAD-2F04-F1E63ADF094B}"/>
          </ac:spMkLst>
        </pc:spChg>
        <pc:spChg chg="mod">
          <ac:chgData name="Joe Gasper" userId="5ed4bd30-1eb3-4ef1-975a-2eb5b93059a0" providerId="ADAL" clId="{3AE2FA5C-C6C8-485A-BB6D-4886B6084ECE}" dt="2024-05-10T03:06:58.459" v="4677"/>
          <ac:spMkLst>
            <pc:docMk/>
            <pc:sldMk cId="3712895347" sldId="259"/>
            <ac:spMk id="15" creationId="{C1B432F5-7183-02E7-19F6-0BF7CC27C9A0}"/>
          </ac:spMkLst>
        </pc:spChg>
        <pc:grpChg chg="add del mod">
          <ac:chgData name="Joe Gasper" userId="5ed4bd30-1eb3-4ef1-975a-2eb5b93059a0" providerId="ADAL" clId="{3AE2FA5C-C6C8-485A-BB6D-4886B6084ECE}" dt="2024-05-10T03:04:46.347" v="4664" actId="478"/>
          <ac:grpSpMkLst>
            <pc:docMk/>
            <pc:sldMk cId="3712895347" sldId="259"/>
            <ac:grpSpMk id="5" creationId="{0BD8F888-014B-D2FE-48E1-2353730A3F8F}"/>
          </ac:grpSpMkLst>
        </pc:grpChg>
        <pc:grpChg chg="add del mod">
          <ac:chgData name="Joe Gasper" userId="5ed4bd30-1eb3-4ef1-975a-2eb5b93059a0" providerId="ADAL" clId="{3AE2FA5C-C6C8-485A-BB6D-4886B6084ECE}" dt="2024-05-10T03:06:58.034" v="4676" actId="478"/>
          <ac:grpSpMkLst>
            <pc:docMk/>
            <pc:sldMk cId="3712895347" sldId="259"/>
            <ac:grpSpMk id="9" creationId="{E495ADFF-9E53-92B8-62CA-F1AD13BC7723}"/>
          </ac:grpSpMkLst>
        </pc:grpChg>
        <pc:grpChg chg="add mod">
          <ac:chgData name="Joe Gasper" userId="5ed4bd30-1eb3-4ef1-975a-2eb5b93059a0" providerId="ADAL" clId="{3AE2FA5C-C6C8-485A-BB6D-4886B6084ECE}" dt="2024-05-10T03:06:58.459" v="4677"/>
          <ac:grpSpMkLst>
            <pc:docMk/>
            <pc:sldMk cId="3712895347" sldId="259"/>
            <ac:grpSpMk id="14" creationId="{BF25FD66-B704-6D2A-3C96-3BC6D654BCB1}"/>
          </ac:grpSpMkLst>
        </pc:grpChg>
        <pc:picChg chg="add del mod">
          <ac:chgData name="Joe Gasper" userId="5ed4bd30-1eb3-4ef1-975a-2eb5b93059a0" providerId="ADAL" clId="{3AE2FA5C-C6C8-485A-BB6D-4886B6084ECE}" dt="2024-04-29T01:45:59.098" v="389" actId="478"/>
          <ac:picMkLst>
            <pc:docMk/>
            <pc:sldMk cId="3712895347" sldId="259"/>
            <ac:picMk id="5" creationId="{260746B2-9F85-F082-D5AF-AE841BD38F43}"/>
          </ac:picMkLst>
        </pc:picChg>
        <pc:picChg chg="add mod">
          <ac:chgData name="Joe Gasper" userId="5ed4bd30-1eb3-4ef1-975a-2eb5b93059a0" providerId="ADAL" clId="{3AE2FA5C-C6C8-485A-BB6D-4886B6084ECE}" dt="2024-04-29T01:48:20.111" v="486" actId="962"/>
          <ac:picMkLst>
            <pc:docMk/>
            <pc:sldMk cId="3712895347" sldId="259"/>
            <ac:picMk id="7" creationId="{76385B28-05A8-8459-85DF-C0762495A8D5}"/>
          </ac:picMkLst>
        </pc:picChg>
        <pc:picChg chg="mod">
          <ac:chgData name="Joe Gasper" userId="5ed4bd30-1eb3-4ef1-975a-2eb5b93059a0" providerId="ADAL" clId="{3AE2FA5C-C6C8-485A-BB6D-4886B6084ECE}" dt="2024-05-10T03:02:12.415" v="4652"/>
          <ac:picMkLst>
            <pc:docMk/>
            <pc:sldMk cId="3712895347" sldId="259"/>
            <ac:picMk id="8" creationId="{5EE678D8-A91E-205F-F115-65A9801E3E91}"/>
          </ac:picMkLst>
        </pc:picChg>
        <pc:picChg chg="add mod">
          <ac:chgData name="Joe Gasper" userId="5ed4bd30-1eb3-4ef1-975a-2eb5b93059a0" providerId="ADAL" clId="{3AE2FA5C-C6C8-485A-BB6D-4886B6084ECE}" dt="2024-04-29T01:48:37.468" v="541" actId="962"/>
          <ac:picMkLst>
            <pc:docMk/>
            <pc:sldMk cId="3712895347" sldId="259"/>
            <ac:picMk id="11" creationId="{8C273227-92D5-827B-216E-4B9D92CCCFB8}"/>
          </ac:picMkLst>
        </pc:picChg>
        <pc:picChg chg="mod">
          <ac:chgData name="Joe Gasper" userId="5ed4bd30-1eb3-4ef1-975a-2eb5b93059a0" providerId="ADAL" clId="{3AE2FA5C-C6C8-485A-BB6D-4886B6084ECE}" dt="2024-05-10T03:04:46.819" v="4665"/>
          <ac:picMkLst>
            <pc:docMk/>
            <pc:sldMk cId="3712895347" sldId="259"/>
            <ac:picMk id="12" creationId="{2E794C69-EC8E-1EB8-F2CA-27F2742E91D2}"/>
          </ac:picMkLst>
        </pc:picChg>
        <pc:picChg chg="add mod">
          <ac:chgData name="Joe Gasper" userId="5ed4bd30-1eb3-4ef1-975a-2eb5b93059a0" providerId="ADAL" clId="{3AE2FA5C-C6C8-485A-BB6D-4886B6084ECE}" dt="2024-04-29T01:48:00.522" v="431" actId="962"/>
          <ac:picMkLst>
            <pc:docMk/>
            <pc:sldMk cId="3712895347" sldId="259"/>
            <ac:picMk id="13" creationId="{6E37FB4E-5366-D04E-A6CE-11C248EF2C42}"/>
          </ac:picMkLst>
        </pc:picChg>
        <pc:picChg chg="mod">
          <ac:chgData name="Joe Gasper" userId="5ed4bd30-1eb3-4ef1-975a-2eb5b93059a0" providerId="ADAL" clId="{3AE2FA5C-C6C8-485A-BB6D-4886B6084ECE}" dt="2024-05-10T03:06:58.459" v="4677"/>
          <ac:picMkLst>
            <pc:docMk/>
            <pc:sldMk cId="3712895347" sldId="259"/>
            <ac:picMk id="16" creationId="{F567B01E-6110-AD0B-6BEA-6EA2CFA25DA2}"/>
          </ac:picMkLst>
        </pc:picChg>
        <pc:cxnChg chg="add del">
          <ac:chgData name="Joe Gasper" userId="5ed4bd30-1eb3-4ef1-975a-2eb5b93059a0" providerId="ADAL" clId="{3AE2FA5C-C6C8-485A-BB6D-4886B6084ECE}" dt="2024-04-28T19:52:50.685" v="34"/>
          <ac:cxnSpMkLst>
            <pc:docMk/>
            <pc:sldMk cId="3712895347" sldId="259"/>
            <ac:cxnSpMk id="10" creationId="{E62D3963-2153-4637-96E6-E31BD2CE5D0D}"/>
          </ac:cxnSpMkLst>
        </pc:cxnChg>
      </pc:sldChg>
      <pc:sldChg chg="addSp delSp modSp add mod setBg delAnim modAnim setClrOvrMap delDesignElem modNotesTx">
        <pc:chgData name="Joe Gasper" userId="5ed4bd30-1eb3-4ef1-975a-2eb5b93059a0" providerId="ADAL" clId="{3AE2FA5C-C6C8-485A-BB6D-4886B6084ECE}" dt="2024-05-11T18:15:46.529" v="8936" actId="478"/>
        <pc:sldMkLst>
          <pc:docMk/>
          <pc:sldMk cId="786657534" sldId="260"/>
        </pc:sldMkLst>
        <pc:spChg chg="del mod">
          <ac:chgData name="Joe Gasper" userId="5ed4bd30-1eb3-4ef1-975a-2eb5b93059a0" providerId="ADAL" clId="{3AE2FA5C-C6C8-485A-BB6D-4886B6084ECE}" dt="2024-05-10T02:36:10.702" v="4330" actId="478"/>
          <ac:spMkLst>
            <pc:docMk/>
            <pc:sldMk cId="786657534" sldId="260"/>
            <ac:spMk id="2" creationId="{11645E5B-600A-670D-DA93-9970777E7E5F}"/>
          </ac:spMkLst>
        </pc:spChg>
        <pc:spChg chg="add mod">
          <ac:chgData name="Joe Gasper" userId="5ed4bd30-1eb3-4ef1-975a-2eb5b93059a0" providerId="ADAL" clId="{3AE2FA5C-C6C8-485A-BB6D-4886B6084ECE}" dt="2024-05-11T18:11:32.489" v="8855"/>
          <ac:spMkLst>
            <pc:docMk/>
            <pc:sldMk cId="786657534" sldId="260"/>
            <ac:spMk id="2" creationId="{72F1F612-4589-02FB-F47A-246D2D558A69}"/>
          </ac:spMkLst>
        </pc:spChg>
        <pc:spChg chg="del mod">
          <ac:chgData name="Joe Gasper" userId="5ed4bd30-1eb3-4ef1-975a-2eb5b93059a0" providerId="ADAL" clId="{3AE2FA5C-C6C8-485A-BB6D-4886B6084ECE}" dt="2024-05-10T01:45:44.869" v="4284" actId="26606"/>
          <ac:spMkLst>
            <pc:docMk/>
            <pc:sldMk cId="786657534" sldId="260"/>
            <ac:spMk id="3" creationId="{0C7F6A21-35BA-853A-CDEF-AAF9932C44EB}"/>
          </ac:spMkLst>
        </pc:spChg>
        <pc:spChg chg="add del mod">
          <ac:chgData name="Joe Gasper" userId="5ed4bd30-1eb3-4ef1-975a-2eb5b93059a0" providerId="ADAL" clId="{3AE2FA5C-C6C8-485A-BB6D-4886B6084ECE}" dt="2024-05-10T02:08:41.648" v="4297" actId="478"/>
          <ac:spMkLst>
            <pc:docMk/>
            <pc:sldMk cId="786657534" sldId="260"/>
            <ac:spMk id="7" creationId="{50D19D71-E91C-85CF-D3A9-177216D2D00F}"/>
          </ac:spMkLst>
        </pc:spChg>
        <pc:spChg chg="add del">
          <ac:chgData name="Joe Gasper" userId="5ed4bd30-1eb3-4ef1-975a-2eb5b93059a0" providerId="ADAL" clId="{3AE2FA5C-C6C8-485A-BB6D-4886B6084ECE}" dt="2024-04-28T19:52:50.685" v="34"/>
          <ac:spMkLst>
            <pc:docMk/>
            <pc:sldMk cId="786657534" sldId="260"/>
            <ac:spMk id="8" creationId="{DBDA151C-5770-45E4-AAFF-59E7F403866D}"/>
          </ac:spMkLst>
        </pc:spChg>
        <pc:spChg chg="add del">
          <ac:chgData name="Joe Gasper" userId="5ed4bd30-1eb3-4ef1-975a-2eb5b93059a0" providerId="ADAL" clId="{3AE2FA5C-C6C8-485A-BB6D-4886B6084ECE}" dt="2024-05-10T02:29:46.959" v="4325" actId="26606"/>
          <ac:spMkLst>
            <pc:docMk/>
            <pc:sldMk cId="786657534" sldId="260"/>
            <ac:spMk id="9" creationId="{738F59A4-4431-460D-8E49-6E65C189A566}"/>
          </ac:spMkLst>
        </pc:spChg>
        <pc:spChg chg="add del mod">
          <ac:chgData name="Joe Gasper" userId="5ed4bd30-1eb3-4ef1-975a-2eb5b93059a0" providerId="ADAL" clId="{3AE2FA5C-C6C8-485A-BB6D-4886B6084ECE}" dt="2024-05-10T02:36:12.451" v="4331" actId="478"/>
          <ac:spMkLst>
            <pc:docMk/>
            <pc:sldMk cId="786657534" sldId="260"/>
            <ac:spMk id="10" creationId="{3B7AAD32-08C5-6F4B-8954-3311B54F1281}"/>
          </ac:spMkLst>
        </pc:spChg>
        <pc:spChg chg="add del mod">
          <ac:chgData name="Joe Gasper" userId="5ed4bd30-1eb3-4ef1-975a-2eb5b93059a0" providerId="ADAL" clId="{3AE2FA5C-C6C8-485A-BB6D-4886B6084ECE}" dt="2024-05-10T02:49:32.040" v="4549" actId="478"/>
          <ac:spMkLst>
            <pc:docMk/>
            <pc:sldMk cId="786657534" sldId="260"/>
            <ac:spMk id="14" creationId="{5723BB65-84A9-A952-10BA-9566DA65035B}"/>
          </ac:spMkLst>
        </pc:spChg>
        <pc:spChg chg="add del mod">
          <ac:chgData name="Joe Gasper" userId="5ed4bd30-1eb3-4ef1-975a-2eb5b93059a0" providerId="ADAL" clId="{3AE2FA5C-C6C8-485A-BB6D-4886B6084ECE}" dt="2024-05-10T02:49:32.040" v="4549" actId="478"/>
          <ac:spMkLst>
            <pc:docMk/>
            <pc:sldMk cId="786657534" sldId="260"/>
            <ac:spMk id="16" creationId="{1EDC715C-FF0F-3EDE-C77B-9978ACC81A58}"/>
          </ac:spMkLst>
        </pc:spChg>
        <pc:spChg chg="add del">
          <ac:chgData name="Joe Gasper" userId="5ed4bd30-1eb3-4ef1-975a-2eb5b93059a0" providerId="ADAL" clId="{3AE2FA5C-C6C8-485A-BB6D-4886B6084ECE}" dt="2024-05-10T02:29:02.379" v="4310" actId="26606"/>
          <ac:spMkLst>
            <pc:docMk/>
            <pc:sldMk cId="786657534" sldId="260"/>
            <ac:spMk id="18" creationId="{6C4028FD-8BAA-4A19-BFDE-594D991B7552}"/>
          </ac:spMkLst>
        </pc:spChg>
        <pc:spChg chg="add del">
          <ac:chgData name="Joe Gasper" userId="5ed4bd30-1eb3-4ef1-975a-2eb5b93059a0" providerId="ADAL" clId="{3AE2FA5C-C6C8-485A-BB6D-4886B6084ECE}" dt="2024-05-10T02:29:24.500" v="4314" actId="26606"/>
          <ac:spMkLst>
            <pc:docMk/>
            <pc:sldMk cId="786657534" sldId="260"/>
            <ac:spMk id="19" creationId="{9228552E-C8B1-4A80-8448-0787CE0FC704}"/>
          </ac:spMkLst>
        </pc:spChg>
        <pc:spChg chg="add del">
          <ac:chgData name="Joe Gasper" userId="5ed4bd30-1eb3-4ef1-975a-2eb5b93059a0" providerId="ADAL" clId="{3AE2FA5C-C6C8-485A-BB6D-4886B6084ECE}" dt="2024-05-10T02:29:19.381" v="4312" actId="26606"/>
          <ac:spMkLst>
            <pc:docMk/>
            <pc:sldMk cId="786657534" sldId="260"/>
            <ac:spMk id="20" creationId="{F68B3F68-107C-434F-AA38-110D5EA91B85}"/>
          </ac:spMkLst>
        </pc:spChg>
        <pc:spChg chg="add del">
          <ac:chgData name="Joe Gasper" userId="5ed4bd30-1eb3-4ef1-975a-2eb5b93059a0" providerId="ADAL" clId="{3AE2FA5C-C6C8-485A-BB6D-4886B6084ECE}" dt="2024-05-10T02:29:19.381" v="4312" actId="26606"/>
          <ac:spMkLst>
            <pc:docMk/>
            <pc:sldMk cId="786657534" sldId="260"/>
            <ac:spMk id="21" creationId="{BACC6370-2D7E-4714-9D71-7542949D7D5D}"/>
          </ac:spMkLst>
        </pc:spChg>
        <pc:spChg chg="add del">
          <ac:chgData name="Joe Gasper" userId="5ed4bd30-1eb3-4ef1-975a-2eb5b93059a0" providerId="ADAL" clId="{3AE2FA5C-C6C8-485A-BB6D-4886B6084ECE}" dt="2024-05-10T02:29:19.381" v="4312" actId="26606"/>
          <ac:spMkLst>
            <pc:docMk/>
            <pc:sldMk cId="786657534" sldId="260"/>
            <ac:spMk id="22" creationId="{AAD0DBB9-1A4B-4391-81D4-CB19F9AB918A}"/>
          </ac:spMkLst>
        </pc:spChg>
        <pc:spChg chg="add del">
          <ac:chgData name="Joe Gasper" userId="5ed4bd30-1eb3-4ef1-975a-2eb5b93059a0" providerId="ADAL" clId="{3AE2FA5C-C6C8-485A-BB6D-4886B6084ECE}" dt="2024-05-10T02:29:19.381" v="4312" actId="26606"/>
          <ac:spMkLst>
            <pc:docMk/>
            <pc:sldMk cId="786657534" sldId="260"/>
            <ac:spMk id="24" creationId="{063BBA22-50EA-4C4D-BE05-F1CE4E63AA56}"/>
          </ac:spMkLst>
        </pc:spChg>
        <pc:spChg chg="add del">
          <ac:chgData name="Joe Gasper" userId="5ed4bd30-1eb3-4ef1-975a-2eb5b93059a0" providerId="ADAL" clId="{3AE2FA5C-C6C8-485A-BB6D-4886B6084ECE}" dt="2024-05-10T02:29:28.708" v="4316" actId="26606"/>
          <ac:spMkLst>
            <pc:docMk/>
            <pc:sldMk cId="786657534" sldId="260"/>
            <ac:spMk id="25" creationId="{D5B0017B-2ECA-49AF-B397-DC140825DF8D}"/>
          </ac:spMkLst>
        </pc:spChg>
        <pc:spChg chg="add del">
          <ac:chgData name="Joe Gasper" userId="5ed4bd30-1eb3-4ef1-975a-2eb5b93059a0" providerId="ADAL" clId="{3AE2FA5C-C6C8-485A-BB6D-4886B6084ECE}" dt="2024-05-10T02:29:28.708" v="4316" actId="26606"/>
          <ac:spMkLst>
            <pc:docMk/>
            <pc:sldMk cId="786657534" sldId="260"/>
            <ac:spMk id="26" creationId="{56E9B3E6-E277-4D68-BA48-9CB43FFBD6E2}"/>
          </ac:spMkLst>
        </pc:spChg>
        <pc:spChg chg="add del mod">
          <ac:chgData name="Joe Gasper" userId="5ed4bd30-1eb3-4ef1-975a-2eb5b93059a0" providerId="ADAL" clId="{3AE2FA5C-C6C8-485A-BB6D-4886B6084ECE}" dt="2024-05-10T02:49:34.959" v="4550" actId="478"/>
          <ac:spMkLst>
            <pc:docMk/>
            <pc:sldMk cId="786657534" sldId="260"/>
            <ac:spMk id="31" creationId="{E816F073-6A93-CD2E-5901-428FCA4AB498}"/>
          </ac:spMkLst>
        </pc:spChg>
        <pc:spChg chg="add del">
          <ac:chgData name="Joe Gasper" userId="5ed4bd30-1eb3-4ef1-975a-2eb5b93059a0" providerId="ADAL" clId="{3AE2FA5C-C6C8-485A-BB6D-4886B6084ECE}" dt="2024-05-10T02:29:29.828" v="4318" actId="26606"/>
          <ac:spMkLst>
            <pc:docMk/>
            <pc:sldMk cId="786657534" sldId="260"/>
            <ac:spMk id="32" creationId="{6C4028FD-8BAA-4A19-BFDE-594D991B7552}"/>
          </ac:spMkLst>
        </pc:spChg>
        <pc:spChg chg="add mod">
          <ac:chgData name="Joe Gasper" userId="5ed4bd30-1eb3-4ef1-975a-2eb5b93059a0" providerId="ADAL" clId="{3AE2FA5C-C6C8-485A-BB6D-4886B6084ECE}" dt="2024-05-10T02:49:45.360" v="4591" actId="20577"/>
          <ac:spMkLst>
            <pc:docMk/>
            <pc:sldMk cId="786657534" sldId="260"/>
            <ac:spMk id="33" creationId="{EEA11EAF-7ADB-4893-46C1-3CE3709315BA}"/>
          </ac:spMkLst>
        </pc:spChg>
        <pc:spChg chg="add del">
          <ac:chgData name="Joe Gasper" userId="5ed4bd30-1eb3-4ef1-975a-2eb5b93059a0" providerId="ADAL" clId="{3AE2FA5C-C6C8-485A-BB6D-4886B6084ECE}" dt="2024-05-10T02:29:38.521" v="4320" actId="26606"/>
          <ac:spMkLst>
            <pc:docMk/>
            <pc:sldMk cId="786657534" sldId="260"/>
            <ac:spMk id="34" creationId="{BACC6370-2D7E-4714-9D71-7542949D7D5D}"/>
          </ac:spMkLst>
        </pc:spChg>
        <pc:spChg chg="add del">
          <ac:chgData name="Joe Gasper" userId="5ed4bd30-1eb3-4ef1-975a-2eb5b93059a0" providerId="ADAL" clId="{3AE2FA5C-C6C8-485A-BB6D-4886B6084ECE}" dt="2024-05-10T02:29:38.521" v="4320" actId="26606"/>
          <ac:spMkLst>
            <pc:docMk/>
            <pc:sldMk cId="786657534" sldId="260"/>
            <ac:spMk id="35" creationId="{F68B3F68-107C-434F-AA38-110D5EA91B85}"/>
          </ac:spMkLst>
        </pc:spChg>
        <pc:spChg chg="add del">
          <ac:chgData name="Joe Gasper" userId="5ed4bd30-1eb3-4ef1-975a-2eb5b93059a0" providerId="ADAL" clId="{3AE2FA5C-C6C8-485A-BB6D-4886B6084ECE}" dt="2024-05-10T02:29:38.521" v="4320" actId="26606"/>
          <ac:spMkLst>
            <pc:docMk/>
            <pc:sldMk cId="786657534" sldId="260"/>
            <ac:spMk id="36" creationId="{AAD0DBB9-1A4B-4391-81D4-CB19F9AB918A}"/>
          </ac:spMkLst>
        </pc:spChg>
        <pc:spChg chg="add del">
          <ac:chgData name="Joe Gasper" userId="5ed4bd30-1eb3-4ef1-975a-2eb5b93059a0" providerId="ADAL" clId="{3AE2FA5C-C6C8-485A-BB6D-4886B6084ECE}" dt="2024-05-10T02:29:38.521" v="4320" actId="26606"/>
          <ac:spMkLst>
            <pc:docMk/>
            <pc:sldMk cId="786657534" sldId="260"/>
            <ac:spMk id="37" creationId="{063BBA22-50EA-4C4D-BE05-F1CE4E63AA56}"/>
          </ac:spMkLst>
        </pc:spChg>
        <pc:spChg chg="add del mod modVis">
          <ac:chgData name="Joe Gasper" userId="5ed4bd30-1eb3-4ef1-975a-2eb5b93059a0" providerId="ADAL" clId="{3AE2FA5C-C6C8-485A-BB6D-4886B6084ECE}" dt="2024-05-11T18:15:46.529" v="8936" actId="478"/>
          <ac:spMkLst>
            <pc:docMk/>
            <pc:sldMk cId="786657534" sldId="260"/>
            <ac:spMk id="38" creationId="{8B8703D6-E3CD-145C-92BE-499489972215}"/>
          </ac:spMkLst>
        </pc:spChg>
        <pc:spChg chg="add del">
          <ac:chgData name="Joe Gasper" userId="5ed4bd30-1eb3-4ef1-975a-2eb5b93059a0" providerId="ADAL" clId="{3AE2FA5C-C6C8-485A-BB6D-4886B6084ECE}" dt="2024-05-10T02:29:41.046" v="4322" actId="26606"/>
          <ac:spMkLst>
            <pc:docMk/>
            <pc:sldMk cId="786657534" sldId="260"/>
            <ac:spMk id="39" creationId="{955A2079-FA98-4876-80F0-72364A7D2EA4}"/>
          </ac:spMkLst>
        </pc:spChg>
        <pc:spChg chg="add del">
          <ac:chgData name="Joe Gasper" userId="5ed4bd30-1eb3-4ef1-975a-2eb5b93059a0" providerId="ADAL" clId="{3AE2FA5C-C6C8-485A-BB6D-4886B6084ECE}" dt="2024-05-10T02:29:46.904" v="4324" actId="26606"/>
          <ac:spMkLst>
            <pc:docMk/>
            <pc:sldMk cId="786657534" sldId="260"/>
            <ac:spMk id="41" creationId="{738F59A4-4431-460D-8E49-6E65C189A566}"/>
          </ac:spMkLst>
        </pc:spChg>
        <pc:spChg chg="mod">
          <ac:chgData name="Joe Gasper" userId="5ed4bd30-1eb3-4ef1-975a-2eb5b93059a0" providerId="ADAL" clId="{3AE2FA5C-C6C8-485A-BB6D-4886B6084ECE}" dt="2024-05-10T03:07:18.491" v="4684"/>
          <ac:spMkLst>
            <pc:docMk/>
            <pc:sldMk cId="786657534" sldId="260"/>
            <ac:spMk id="45" creationId="{3F05A7EB-6CD7-4D4E-0EF8-4D8302F9130E}"/>
          </ac:spMkLst>
        </pc:spChg>
        <pc:spChg chg="add del">
          <ac:chgData name="Joe Gasper" userId="5ed4bd30-1eb3-4ef1-975a-2eb5b93059a0" providerId="ADAL" clId="{3AE2FA5C-C6C8-485A-BB6D-4886B6084ECE}" dt="2024-05-10T02:35:21.859" v="4327" actId="26606"/>
          <ac:spMkLst>
            <pc:docMk/>
            <pc:sldMk cId="786657534" sldId="260"/>
            <ac:spMk id="46" creationId="{BACC6370-2D7E-4714-9D71-7542949D7D5D}"/>
          </ac:spMkLst>
        </pc:spChg>
        <pc:spChg chg="add del">
          <ac:chgData name="Joe Gasper" userId="5ed4bd30-1eb3-4ef1-975a-2eb5b93059a0" providerId="ADAL" clId="{3AE2FA5C-C6C8-485A-BB6D-4886B6084ECE}" dt="2024-05-10T02:35:21.859" v="4327" actId="26606"/>
          <ac:spMkLst>
            <pc:docMk/>
            <pc:sldMk cId="786657534" sldId="260"/>
            <ac:spMk id="47" creationId="{F68B3F68-107C-434F-AA38-110D5EA91B85}"/>
          </ac:spMkLst>
        </pc:spChg>
        <pc:spChg chg="add del">
          <ac:chgData name="Joe Gasper" userId="5ed4bd30-1eb3-4ef1-975a-2eb5b93059a0" providerId="ADAL" clId="{3AE2FA5C-C6C8-485A-BB6D-4886B6084ECE}" dt="2024-05-10T02:35:21.859" v="4327" actId="26606"/>
          <ac:spMkLst>
            <pc:docMk/>
            <pc:sldMk cId="786657534" sldId="260"/>
            <ac:spMk id="48" creationId="{AAD0DBB9-1A4B-4391-81D4-CB19F9AB918A}"/>
          </ac:spMkLst>
        </pc:spChg>
        <pc:spChg chg="add del">
          <ac:chgData name="Joe Gasper" userId="5ed4bd30-1eb3-4ef1-975a-2eb5b93059a0" providerId="ADAL" clId="{3AE2FA5C-C6C8-485A-BB6D-4886B6084ECE}" dt="2024-05-10T02:35:21.859" v="4327" actId="26606"/>
          <ac:spMkLst>
            <pc:docMk/>
            <pc:sldMk cId="786657534" sldId="260"/>
            <ac:spMk id="49" creationId="{063BBA22-50EA-4C4D-BE05-F1CE4E63AA56}"/>
          </ac:spMkLst>
        </pc:spChg>
        <pc:spChg chg="add del mod">
          <ac:chgData name="Joe Gasper" userId="5ed4bd30-1eb3-4ef1-975a-2eb5b93059a0" providerId="ADAL" clId="{3AE2FA5C-C6C8-485A-BB6D-4886B6084ECE}" dt="2024-05-10T03:19:41.270" v="4726" actId="478"/>
          <ac:spMkLst>
            <pc:docMk/>
            <pc:sldMk cId="786657534" sldId="260"/>
            <ac:spMk id="54" creationId="{FF3338D0-ADB5-330E-6D98-CC8025CBE3F4}"/>
          </ac:spMkLst>
        </pc:spChg>
        <pc:spChg chg="add">
          <ac:chgData name="Joe Gasper" userId="5ed4bd30-1eb3-4ef1-975a-2eb5b93059a0" providerId="ADAL" clId="{3AE2FA5C-C6C8-485A-BB6D-4886B6084ECE}" dt="2024-05-10T02:35:21.859" v="4327" actId="26606"/>
          <ac:spMkLst>
            <pc:docMk/>
            <pc:sldMk cId="786657534" sldId="260"/>
            <ac:spMk id="55" creationId="{35DB3719-6FDC-4E5D-891D-FF40B7300F64}"/>
          </ac:spMkLst>
        </pc:spChg>
        <pc:spChg chg="add del">
          <ac:chgData name="Joe Gasper" userId="5ed4bd30-1eb3-4ef1-975a-2eb5b93059a0" providerId="ADAL" clId="{3AE2FA5C-C6C8-485A-BB6D-4886B6084ECE}" dt="2024-05-10T02:36:08.621" v="4329" actId="478"/>
          <ac:spMkLst>
            <pc:docMk/>
            <pc:sldMk cId="786657534" sldId="260"/>
            <ac:spMk id="57" creationId="{E0CBAC23-2E3F-4A90-BA59-F8299F6A5439}"/>
          </ac:spMkLst>
        </pc:spChg>
        <pc:spChg chg="add mod">
          <ac:chgData name="Joe Gasper" userId="5ed4bd30-1eb3-4ef1-975a-2eb5b93059a0" providerId="ADAL" clId="{3AE2FA5C-C6C8-485A-BB6D-4886B6084ECE}" dt="2024-05-11T01:56:48.239" v="5769" actId="20577"/>
          <ac:spMkLst>
            <pc:docMk/>
            <pc:sldMk cId="786657534" sldId="260"/>
            <ac:spMk id="64" creationId="{4B1761E0-AFE9-9F21-E79D-BD8B2F07D93D}"/>
          </ac:spMkLst>
        </pc:spChg>
        <pc:spChg chg="add mod">
          <ac:chgData name="Joe Gasper" userId="5ed4bd30-1eb3-4ef1-975a-2eb5b93059a0" providerId="ADAL" clId="{3AE2FA5C-C6C8-485A-BB6D-4886B6084ECE}" dt="2024-05-11T01:56:53.582" v="5771" actId="20577"/>
          <ac:spMkLst>
            <pc:docMk/>
            <pc:sldMk cId="786657534" sldId="260"/>
            <ac:spMk id="65" creationId="{16B7DF16-9989-371D-C84D-CE708587968D}"/>
          </ac:spMkLst>
        </pc:spChg>
        <pc:spChg chg="add mod">
          <ac:chgData name="Joe Gasper" userId="5ed4bd30-1eb3-4ef1-975a-2eb5b93059a0" providerId="ADAL" clId="{3AE2FA5C-C6C8-485A-BB6D-4886B6084ECE}" dt="2024-05-11T01:56:59.886" v="5773" actId="20577"/>
          <ac:spMkLst>
            <pc:docMk/>
            <pc:sldMk cId="786657534" sldId="260"/>
            <ac:spMk id="66" creationId="{6F88E493-6366-BBEA-D841-2965EC21AB4D}"/>
          </ac:spMkLst>
        </pc:spChg>
        <pc:spChg chg="add del mod">
          <ac:chgData name="Joe Gasper" userId="5ed4bd30-1eb3-4ef1-975a-2eb5b93059a0" providerId="ADAL" clId="{3AE2FA5C-C6C8-485A-BB6D-4886B6084ECE}" dt="2024-05-10T03:33:00.162" v="4830" actId="478"/>
          <ac:spMkLst>
            <pc:docMk/>
            <pc:sldMk cId="786657534" sldId="260"/>
            <ac:spMk id="72" creationId="{60F9A9C9-931C-DE8A-AE3A-F3915A0381B2}"/>
          </ac:spMkLst>
        </pc:spChg>
        <pc:spChg chg="add mod">
          <ac:chgData name="Joe Gasper" userId="5ed4bd30-1eb3-4ef1-975a-2eb5b93059a0" providerId="ADAL" clId="{3AE2FA5C-C6C8-485A-BB6D-4886B6084ECE}" dt="2024-05-10T03:39:19.230" v="4896" actId="1076"/>
          <ac:spMkLst>
            <pc:docMk/>
            <pc:sldMk cId="786657534" sldId="260"/>
            <ac:spMk id="76" creationId="{DEE4F1DC-7048-3C0A-96AB-939588A55EF0}"/>
          </ac:spMkLst>
        </pc:spChg>
        <pc:spChg chg="add del mod">
          <ac:chgData name="Joe Gasper" userId="5ed4bd30-1eb3-4ef1-975a-2eb5b93059a0" providerId="ADAL" clId="{3AE2FA5C-C6C8-485A-BB6D-4886B6084ECE}" dt="2024-05-10T03:37:57.860" v="4888" actId="478"/>
          <ac:spMkLst>
            <pc:docMk/>
            <pc:sldMk cId="786657534" sldId="260"/>
            <ac:spMk id="78" creationId="{EF25BD5F-3BB1-3E99-6B5D-C8C32A3D1B3F}"/>
          </ac:spMkLst>
        </pc:spChg>
        <pc:spChg chg="add mod">
          <ac:chgData name="Joe Gasper" userId="5ed4bd30-1eb3-4ef1-975a-2eb5b93059a0" providerId="ADAL" clId="{3AE2FA5C-C6C8-485A-BB6D-4886B6084ECE}" dt="2024-05-10T03:40:26.343" v="4952" actId="20577"/>
          <ac:spMkLst>
            <pc:docMk/>
            <pc:sldMk cId="786657534" sldId="260"/>
            <ac:spMk id="79" creationId="{41D86193-86CC-9BE4-25ED-26D00049B3D0}"/>
          </ac:spMkLst>
        </pc:spChg>
        <pc:grpChg chg="add del">
          <ac:chgData name="Joe Gasper" userId="5ed4bd30-1eb3-4ef1-975a-2eb5b93059a0" providerId="ADAL" clId="{3AE2FA5C-C6C8-485A-BB6D-4886B6084ECE}" dt="2024-05-10T02:29:46.959" v="4325" actId="26606"/>
          <ac:grpSpMkLst>
            <pc:docMk/>
            <pc:sldMk cId="786657534" sldId="260"/>
            <ac:grpSpMk id="11" creationId="{8A919B9C-5C01-47E4-B2F2-45F589208ABF}"/>
          </ac:grpSpMkLst>
        </pc:grpChg>
        <pc:grpChg chg="add del">
          <ac:chgData name="Joe Gasper" userId="5ed4bd30-1eb3-4ef1-975a-2eb5b93059a0" providerId="ADAL" clId="{3AE2FA5C-C6C8-485A-BB6D-4886B6084ECE}" dt="2024-05-10T02:29:28.708" v="4316" actId="26606"/>
          <ac:grpSpMkLst>
            <pc:docMk/>
            <pc:sldMk cId="786657534" sldId="260"/>
            <ac:grpSpMk id="28" creationId="{AE1C45F0-260A-458C-96ED-C1F6D2151219}"/>
          </ac:grpSpMkLst>
        </pc:grpChg>
        <pc:grpChg chg="add mod">
          <ac:chgData name="Joe Gasper" userId="5ed4bd30-1eb3-4ef1-975a-2eb5b93059a0" providerId="ADAL" clId="{3AE2FA5C-C6C8-485A-BB6D-4886B6084ECE}" dt="2024-05-10T03:07:18.491" v="4684"/>
          <ac:grpSpMkLst>
            <pc:docMk/>
            <pc:sldMk cId="786657534" sldId="260"/>
            <ac:grpSpMk id="40" creationId="{0EC2133D-1208-2C03-5E26-24B5F5D0F568}"/>
          </ac:grpSpMkLst>
        </pc:grpChg>
        <pc:grpChg chg="add del">
          <ac:chgData name="Joe Gasper" userId="5ed4bd30-1eb3-4ef1-975a-2eb5b93059a0" providerId="ADAL" clId="{3AE2FA5C-C6C8-485A-BB6D-4886B6084ECE}" dt="2024-05-10T02:29:46.904" v="4324" actId="26606"/>
          <ac:grpSpMkLst>
            <pc:docMk/>
            <pc:sldMk cId="786657534" sldId="260"/>
            <ac:grpSpMk id="42" creationId="{8A919B9C-5C01-47E4-B2F2-45F589208ABF}"/>
          </ac:grpSpMkLst>
        </pc:grpChg>
        <pc:grpChg chg="add del mod">
          <ac:chgData name="Joe Gasper" userId="5ed4bd30-1eb3-4ef1-975a-2eb5b93059a0" providerId="ADAL" clId="{3AE2FA5C-C6C8-485A-BB6D-4886B6084ECE}" dt="2024-05-10T03:41:27.009" v="4955" actId="165"/>
          <ac:grpSpMkLst>
            <pc:docMk/>
            <pc:sldMk cId="786657534" sldId="260"/>
            <ac:grpSpMk id="71" creationId="{79BB7798-27F6-3CA3-113E-848459FCD2F7}"/>
          </ac:grpSpMkLst>
        </pc:grpChg>
        <pc:grpChg chg="add del mod">
          <ac:chgData name="Joe Gasper" userId="5ed4bd30-1eb3-4ef1-975a-2eb5b93059a0" providerId="ADAL" clId="{3AE2FA5C-C6C8-485A-BB6D-4886B6084ECE}" dt="2024-05-10T15:57:04.684" v="5008" actId="478"/>
          <ac:grpSpMkLst>
            <pc:docMk/>
            <pc:sldMk cId="786657534" sldId="260"/>
            <ac:grpSpMk id="80" creationId="{B139C071-FCCE-8708-4E41-F7577B90CF7D}"/>
          </ac:grpSpMkLst>
        </pc:grpChg>
        <pc:grpChg chg="add">
          <ac:chgData name="Joe Gasper" userId="5ed4bd30-1eb3-4ef1-975a-2eb5b93059a0" providerId="ADAL" clId="{3AE2FA5C-C6C8-485A-BB6D-4886B6084ECE}" dt="2024-05-10T03:41:33.645" v="4956" actId="164"/>
          <ac:grpSpMkLst>
            <pc:docMk/>
            <pc:sldMk cId="786657534" sldId="260"/>
            <ac:grpSpMk id="81" creationId="{41BD197E-6D55-3699-5C83-2CFEDC426A72}"/>
          </ac:grpSpMkLst>
        </pc:grpChg>
        <pc:grpChg chg="add">
          <ac:chgData name="Joe Gasper" userId="5ed4bd30-1eb3-4ef1-975a-2eb5b93059a0" providerId="ADAL" clId="{3AE2FA5C-C6C8-485A-BB6D-4886B6084ECE}" dt="2024-05-10T03:41:39.332" v="4957" actId="164"/>
          <ac:grpSpMkLst>
            <pc:docMk/>
            <pc:sldMk cId="786657534" sldId="260"/>
            <ac:grpSpMk id="82" creationId="{344E212B-D985-BB08-90A4-0620D0393675}"/>
          </ac:grpSpMkLst>
        </pc:grpChg>
        <pc:grpChg chg="add">
          <ac:chgData name="Joe Gasper" userId="5ed4bd30-1eb3-4ef1-975a-2eb5b93059a0" providerId="ADAL" clId="{3AE2FA5C-C6C8-485A-BB6D-4886B6084ECE}" dt="2024-05-10T03:41:43.492" v="4958" actId="164"/>
          <ac:grpSpMkLst>
            <pc:docMk/>
            <pc:sldMk cId="786657534" sldId="260"/>
            <ac:grpSpMk id="83" creationId="{C068E3E6-CA5F-B0A6-77B2-6DAC079BCEBA}"/>
          </ac:grpSpMkLst>
        </pc:grpChg>
        <pc:graphicFrameChg chg="add del mod modGraphic">
          <ac:chgData name="Joe Gasper" userId="5ed4bd30-1eb3-4ef1-975a-2eb5b93059a0" providerId="ADAL" clId="{3AE2FA5C-C6C8-485A-BB6D-4886B6084ECE}" dt="2024-05-10T02:35:21.859" v="4327" actId="26606"/>
          <ac:graphicFrameMkLst>
            <pc:docMk/>
            <pc:sldMk cId="786657534" sldId="260"/>
            <ac:graphicFrameMk id="5" creationId="{1B2689A0-61CE-D816-11BD-E30D3CF1BAF7}"/>
          </ac:graphicFrameMkLst>
        </pc:graphicFrameChg>
        <pc:graphicFrameChg chg="add del">
          <ac:chgData name="Joe Gasper" userId="5ed4bd30-1eb3-4ef1-975a-2eb5b93059a0" providerId="ADAL" clId="{3AE2FA5C-C6C8-485A-BB6D-4886B6084ECE}" dt="2024-05-10T02:35:36.077" v="4328" actId="478"/>
          <ac:graphicFrameMkLst>
            <pc:docMk/>
            <pc:sldMk cId="786657534" sldId="260"/>
            <ac:graphicFrameMk id="51" creationId="{8929BF0A-195B-5714-08B9-9F5029D3A364}"/>
          </ac:graphicFrameMkLst>
        </pc:graphicFrameChg>
        <pc:picChg chg="add del mod">
          <ac:chgData name="Joe Gasper" userId="5ed4bd30-1eb3-4ef1-975a-2eb5b93059a0" providerId="ADAL" clId="{3AE2FA5C-C6C8-485A-BB6D-4886B6084ECE}" dt="2024-05-10T02:28:58.574" v="4308" actId="478"/>
          <ac:picMkLst>
            <pc:docMk/>
            <pc:sldMk cId="786657534" sldId="260"/>
            <ac:picMk id="6" creationId="{91A0F503-ACA8-0CE5-8A0D-8205EAF2496B}"/>
          </ac:picMkLst>
        </pc:picChg>
        <pc:picChg chg="add del">
          <ac:chgData name="Joe Gasper" userId="5ed4bd30-1eb3-4ef1-975a-2eb5b93059a0" providerId="ADAL" clId="{3AE2FA5C-C6C8-485A-BB6D-4886B6084ECE}" dt="2024-05-10T02:29:24.500" v="4314" actId="26606"/>
          <ac:picMkLst>
            <pc:docMk/>
            <pc:sldMk cId="786657534" sldId="260"/>
            <ac:picMk id="15" creationId="{8E36843E-D2BE-69DC-B5D3-9A9D5FE9BF85}"/>
          </ac:picMkLst>
        </pc:picChg>
        <pc:picChg chg="mod">
          <ac:chgData name="Joe Gasper" userId="5ed4bd30-1eb3-4ef1-975a-2eb5b93059a0" providerId="ADAL" clId="{3AE2FA5C-C6C8-485A-BB6D-4886B6084ECE}" dt="2024-05-10T03:07:18.491" v="4684"/>
          <ac:picMkLst>
            <pc:docMk/>
            <pc:sldMk cId="786657534" sldId="260"/>
            <ac:picMk id="50" creationId="{3ED8CEF3-5D86-940B-76C4-D0EDF598D2E4}"/>
          </ac:picMkLst>
        </pc:picChg>
        <pc:picChg chg="add del mod">
          <ac:chgData name="Joe Gasper" userId="5ed4bd30-1eb3-4ef1-975a-2eb5b93059a0" providerId="ADAL" clId="{3AE2FA5C-C6C8-485A-BB6D-4886B6084ECE}" dt="2024-05-10T03:20:08.798" v="4728" actId="478"/>
          <ac:picMkLst>
            <pc:docMk/>
            <pc:sldMk cId="786657534" sldId="260"/>
            <ac:picMk id="53" creationId="{4E28384D-C220-7F94-4AF0-A3AF87810CC4}"/>
          </ac:picMkLst>
        </pc:picChg>
        <pc:picChg chg="add del mod">
          <ac:chgData name="Joe Gasper" userId="5ed4bd30-1eb3-4ef1-975a-2eb5b93059a0" providerId="ADAL" clId="{3AE2FA5C-C6C8-485A-BB6D-4886B6084ECE}" dt="2024-05-10T03:27:50.596" v="4799" actId="478"/>
          <ac:picMkLst>
            <pc:docMk/>
            <pc:sldMk cId="786657534" sldId="260"/>
            <ac:picMk id="58" creationId="{B53AB626-D015-0D2F-B487-27359CF34E77}"/>
          </ac:picMkLst>
        </pc:picChg>
        <pc:picChg chg="add mod topLvl">
          <ac:chgData name="Joe Gasper" userId="5ed4bd30-1eb3-4ef1-975a-2eb5b93059a0" providerId="ADAL" clId="{3AE2FA5C-C6C8-485A-BB6D-4886B6084ECE}" dt="2024-05-10T03:41:27.009" v="4955" actId="165"/>
          <ac:picMkLst>
            <pc:docMk/>
            <pc:sldMk cId="786657534" sldId="260"/>
            <ac:picMk id="60" creationId="{5C1A3A14-E914-B52F-ED35-DB5F90DB5E32}"/>
          </ac:picMkLst>
        </pc:picChg>
        <pc:picChg chg="add del mod">
          <ac:chgData name="Joe Gasper" userId="5ed4bd30-1eb3-4ef1-975a-2eb5b93059a0" providerId="ADAL" clId="{3AE2FA5C-C6C8-485A-BB6D-4886B6084ECE}" dt="2024-05-10T03:28:27.802" v="4805" actId="478"/>
          <ac:picMkLst>
            <pc:docMk/>
            <pc:sldMk cId="786657534" sldId="260"/>
            <ac:picMk id="62" creationId="{D0B1869A-E326-9C78-C043-4883F4FCB381}"/>
          </ac:picMkLst>
        </pc:picChg>
        <pc:picChg chg="add mod topLvl">
          <ac:chgData name="Joe Gasper" userId="5ed4bd30-1eb3-4ef1-975a-2eb5b93059a0" providerId="ADAL" clId="{3AE2FA5C-C6C8-485A-BB6D-4886B6084ECE}" dt="2024-05-10T03:41:27.009" v="4955" actId="165"/>
          <ac:picMkLst>
            <pc:docMk/>
            <pc:sldMk cId="786657534" sldId="260"/>
            <ac:picMk id="68" creationId="{4ED4EBDB-F5B2-BEC5-51FC-A3EE1B6C6113}"/>
          </ac:picMkLst>
        </pc:picChg>
        <pc:picChg chg="add mod topLvl">
          <ac:chgData name="Joe Gasper" userId="5ed4bd30-1eb3-4ef1-975a-2eb5b93059a0" providerId="ADAL" clId="{3AE2FA5C-C6C8-485A-BB6D-4886B6084ECE}" dt="2024-05-10T03:41:27.009" v="4955" actId="165"/>
          <ac:picMkLst>
            <pc:docMk/>
            <pc:sldMk cId="786657534" sldId="260"/>
            <ac:picMk id="70" creationId="{AF840CFD-4A72-79E8-6830-9AA66037330E}"/>
          </ac:picMkLst>
        </pc:picChg>
        <pc:picChg chg="add mod">
          <ac:chgData name="Joe Gasper" userId="5ed4bd30-1eb3-4ef1-975a-2eb5b93059a0" providerId="ADAL" clId="{3AE2FA5C-C6C8-485A-BB6D-4886B6084ECE}" dt="2024-05-10T03:38:49.284" v="4891" actId="1076"/>
          <ac:picMkLst>
            <pc:docMk/>
            <pc:sldMk cId="786657534" sldId="260"/>
            <ac:picMk id="74" creationId="{47B080B7-6BB8-754D-B1A5-E830CBF7CFF9}"/>
          </ac:picMkLst>
        </pc:picChg>
        <pc:cxnChg chg="add del">
          <ac:chgData name="Joe Gasper" userId="5ed4bd30-1eb3-4ef1-975a-2eb5b93059a0" providerId="ADAL" clId="{3AE2FA5C-C6C8-485A-BB6D-4886B6084ECE}" dt="2024-04-28T19:52:50.685" v="34"/>
          <ac:cxnSpMkLst>
            <pc:docMk/>
            <pc:sldMk cId="786657534" sldId="260"/>
            <ac:cxnSpMk id="10" creationId="{10694E1F-471C-4340-BE4B-28F2BF7D7A91}"/>
          </ac:cxnSpMkLst>
        </pc:cxnChg>
        <pc:cxnChg chg="add del">
          <ac:chgData name="Joe Gasper" userId="5ed4bd30-1eb3-4ef1-975a-2eb5b93059a0" providerId="ADAL" clId="{3AE2FA5C-C6C8-485A-BB6D-4886B6084ECE}" dt="2024-05-10T02:29:28.708" v="4316" actId="26606"/>
          <ac:cxnSpMkLst>
            <pc:docMk/>
            <pc:sldMk cId="786657534" sldId="260"/>
            <ac:cxnSpMk id="27" creationId="{6CF1BAF6-AD41-4082-B212-8A1F9A2E8779}"/>
          </ac:cxnSpMkLst>
        </pc:cxnChg>
      </pc:sldChg>
      <pc:sldChg chg="addSp delSp modSp add del mod setBg delDesignElem">
        <pc:chgData name="Joe Gasper" userId="5ed4bd30-1eb3-4ef1-975a-2eb5b93059a0" providerId="ADAL" clId="{3AE2FA5C-C6C8-485A-BB6D-4886B6084ECE}" dt="2024-05-11T02:54:40.787" v="5856" actId="2696"/>
        <pc:sldMkLst>
          <pc:docMk/>
          <pc:sldMk cId="2078053136" sldId="261"/>
        </pc:sldMkLst>
        <pc:spChg chg="mod">
          <ac:chgData name="Joe Gasper" userId="5ed4bd30-1eb3-4ef1-975a-2eb5b93059a0" providerId="ADAL" clId="{3AE2FA5C-C6C8-485A-BB6D-4886B6084ECE}" dt="2024-04-28T19:39:05.090" v="1" actId="34807"/>
          <ac:spMkLst>
            <pc:docMk/>
            <pc:sldMk cId="2078053136" sldId="261"/>
            <ac:spMk id="2" creationId="{82B3B881-FD33-3E16-4C30-BCAD528A5144}"/>
          </ac:spMkLst>
        </pc:spChg>
        <pc:spChg chg="mod">
          <ac:chgData name="Joe Gasper" userId="5ed4bd30-1eb3-4ef1-975a-2eb5b93059a0" providerId="ADAL" clId="{3AE2FA5C-C6C8-485A-BB6D-4886B6084ECE}" dt="2024-04-28T19:39:05.090" v="1" actId="34807"/>
          <ac:spMkLst>
            <pc:docMk/>
            <pc:sldMk cId="2078053136" sldId="261"/>
            <ac:spMk id="3" creationId="{91A7B1E5-8F2F-A472-3C4D-92B0BE3C0508}"/>
          </ac:spMkLst>
        </pc:spChg>
        <pc:spChg chg="mod">
          <ac:chgData name="Joe Gasper" userId="5ed4bd30-1eb3-4ef1-975a-2eb5b93059a0" providerId="ADAL" clId="{3AE2FA5C-C6C8-485A-BB6D-4886B6084ECE}" dt="2024-05-10T03:07:21.675" v="4686"/>
          <ac:spMkLst>
            <pc:docMk/>
            <pc:sldMk cId="2078053136" sldId="261"/>
            <ac:spMk id="5" creationId="{552A1AC1-8FAA-AC80-92F2-6732FF6CDE33}"/>
          </ac:spMkLst>
        </pc:spChg>
        <pc:spChg chg="add del">
          <ac:chgData name="Joe Gasper" userId="5ed4bd30-1eb3-4ef1-975a-2eb5b93059a0" providerId="ADAL" clId="{3AE2FA5C-C6C8-485A-BB6D-4886B6084ECE}" dt="2024-04-28T19:52:50.685" v="34"/>
          <ac:spMkLst>
            <pc:docMk/>
            <pc:sldMk cId="2078053136" sldId="261"/>
            <ac:spMk id="8" creationId="{DBDA151C-5770-45E4-AAFF-59E7F403866D}"/>
          </ac:spMkLst>
        </pc:spChg>
        <pc:grpChg chg="add mod">
          <ac:chgData name="Joe Gasper" userId="5ed4bd30-1eb3-4ef1-975a-2eb5b93059a0" providerId="ADAL" clId="{3AE2FA5C-C6C8-485A-BB6D-4886B6084ECE}" dt="2024-05-10T03:07:21.675" v="4686"/>
          <ac:grpSpMkLst>
            <pc:docMk/>
            <pc:sldMk cId="2078053136" sldId="261"/>
            <ac:grpSpMk id="4" creationId="{380458CC-4880-B22E-0BDE-9754F2A24858}"/>
          </ac:grpSpMkLst>
        </pc:grpChg>
        <pc:picChg chg="mod">
          <ac:chgData name="Joe Gasper" userId="5ed4bd30-1eb3-4ef1-975a-2eb5b93059a0" providerId="ADAL" clId="{3AE2FA5C-C6C8-485A-BB6D-4886B6084ECE}" dt="2024-05-10T03:07:21.675" v="4686"/>
          <ac:picMkLst>
            <pc:docMk/>
            <pc:sldMk cId="2078053136" sldId="261"/>
            <ac:picMk id="6" creationId="{E70E0AB7-25D6-FCD5-A906-7BA9C2921041}"/>
          </ac:picMkLst>
        </pc:picChg>
        <pc:cxnChg chg="add del">
          <ac:chgData name="Joe Gasper" userId="5ed4bd30-1eb3-4ef1-975a-2eb5b93059a0" providerId="ADAL" clId="{3AE2FA5C-C6C8-485A-BB6D-4886B6084ECE}" dt="2024-04-28T19:52:50.685" v="34"/>
          <ac:cxnSpMkLst>
            <pc:docMk/>
            <pc:sldMk cId="2078053136" sldId="261"/>
            <ac:cxnSpMk id="10" creationId="{E62D3963-2153-4637-96E6-E31BD2CE5D0D}"/>
          </ac:cxnSpMkLst>
        </pc:cxnChg>
      </pc:sldChg>
      <pc:sldChg chg="addSp delSp modSp add del mod setBg delDesignElem">
        <pc:chgData name="Joe Gasper" userId="5ed4bd30-1eb3-4ef1-975a-2eb5b93059a0" providerId="ADAL" clId="{3AE2FA5C-C6C8-485A-BB6D-4886B6084ECE}" dt="2024-05-11T13:34:38.376" v="6772" actId="2696"/>
        <pc:sldMkLst>
          <pc:docMk/>
          <pc:sldMk cId="1829280880" sldId="262"/>
        </pc:sldMkLst>
        <pc:spChg chg="mod">
          <ac:chgData name="Joe Gasper" userId="5ed4bd30-1eb3-4ef1-975a-2eb5b93059a0" providerId="ADAL" clId="{3AE2FA5C-C6C8-485A-BB6D-4886B6084ECE}" dt="2024-04-28T19:39:05.090" v="1" actId="34807"/>
          <ac:spMkLst>
            <pc:docMk/>
            <pc:sldMk cId="1829280880" sldId="262"/>
            <ac:spMk id="2" creationId="{BF4FFC33-3520-A486-6BDC-5131C59182A8}"/>
          </ac:spMkLst>
        </pc:spChg>
        <pc:spChg chg="mod">
          <ac:chgData name="Joe Gasper" userId="5ed4bd30-1eb3-4ef1-975a-2eb5b93059a0" providerId="ADAL" clId="{3AE2FA5C-C6C8-485A-BB6D-4886B6084ECE}" dt="2024-04-28T19:39:05.090" v="1" actId="34807"/>
          <ac:spMkLst>
            <pc:docMk/>
            <pc:sldMk cId="1829280880" sldId="262"/>
            <ac:spMk id="4" creationId="{EC4B6398-4406-9A9C-FB3F-8C40BBE3D4BB}"/>
          </ac:spMkLst>
        </pc:spChg>
        <pc:spChg chg="mod">
          <ac:chgData name="Joe Gasper" userId="5ed4bd30-1eb3-4ef1-975a-2eb5b93059a0" providerId="ADAL" clId="{3AE2FA5C-C6C8-485A-BB6D-4886B6084ECE}" dt="2024-05-10T03:07:22.467" v="4687"/>
          <ac:spMkLst>
            <pc:docMk/>
            <pc:sldMk cId="1829280880" sldId="262"/>
            <ac:spMk id="6" creationId="{296C91B7-4A27-8979-C939-C2606F5EC360}"/>
          </ac:spMkLst>
        </pc:spChg>
        <pc:spChg chg="add del">
          <ac:chgData name="Joe Gasper" userId="5ed4bd30-1eb3-4ef1-975a-2eb5b93059a0" providerId="ADAL" clId="{3AE2FA5C-C6C8-485A-BB6D-4886B6084ECE}" dt="2024-04-28T19:52:50.685" v="34"/>
          <ac:spMkLst>
            <pc:docMk/>
            <pc:sldMk cId="1829280880" sldId="262"/>
            <ac:spMk id="12" creationId="{063F27BC-7079-4FF7-8F7C-ABC82FA3C247}"/>
          </ac:spMkLst>
        </pc:spChg>
        <pc:grpChg chg="add mod">
          <ac:chgData name="Joe Gasper" userId="5ed4bd30-1eb3-4ef1-975a-2eb5b93059a0" providerId="ADAL" clId="{3AE2FA5C-C6C8-485A-BB6D-4886B6084ECE}" dt="2024-05-10T03:07:22.467" v="4687"/>
          <ac:grpSpMkLst>
            <pc:docMk/>
            <pc:sldMk cId="1829280880" sldId="262"/>
            <ac:grpSpMk id="3" creationId="{FF26FBF3-39F1-CC12-57FF-F4FC598175C2}"/>
          </ac:grpSpMkLst>
        </pc:grpChg>
        <pc:picChg chg="mod">
          <ac:chgData name="Joe Gasper" userId="5ed4bd30-1eb3-4ef1-975a-2eb5b93059a0" providerId="ADAL" clId="{3AE2FA5C-C6C8-485A-BB6D-4886B6084ECE}" dt="2024-04-28T19:39:05.090" v="1" actId="34807"/>
          <ac:picMkLst>
            <pc:docMk/>
            <pc:sldMk cId="1829280880" sldId="262"/>
            <ac:picMk id="5" creationId="{46C6264F-3797-4340-B4A2-19E4709E1BB0}"/>
          </ac:picMkLst>
        </pc:picChg>
        <pc:picChg chg="mod">
          <ac:chgData name="Joe Gasper" userId="5ed4bd30-1eb3-4ef1-975a-2eb5b93059a0" providerId="ADAL" clId="{3AE2FA5C-C6C8-485A-BB6D-4886B6084ECE}" dt="2024-05-10T03:07:22.467" v="4687"/>
          <ac:picMkLst>
            <pc:docMk/>
            <pc:sldMk cId="1829280880" sldId="262"/>
            <ac:picMk id="7" creationId="{633193AA-5EC7-BC95-95FB-5C4672271B65}"/>
          </ac:picMkLst>
        </pc:picChg>
        <pc:cxnChg chg="add del">
          <ac:chgData name="Joe Gasper" userId="5ed4bd30-1eb3-4ef1-975a-2eb5b93059a0" providerId="ADAL" clId="{3AE2FA5C-C6C8-485A-BB6D-4886B6084ECE}" dt="2024-04-28T19:52:50.685" v="34"/>
          <ac:cxnSpMkLst>
            <pc:docMk/>
            <pc:sldMk cId="1829280880" sldId="262"/>
            <ac:cxnSpMk id="10" creationId="{F209B62C-3402-4623-9A7C-AA048B56F8C3}"/>
          </ac:cxnSpMkLst>
        </pc:cxnChg>
        <pc:cxnChg chg="add del">
          <ac:chgData name="Joe Gasper" userId="5ed4bd30-1eb3-4ef1-975a-2eb5b93059a0" providerId="ADAL" clId="{3AE2FA5C-C6C8-485A-BB6D-4886B6084ECE}" dt="2024-04-28T19:52:50.685" v="34"/>
          <ac:cxnSpMkLst>
            <pc:docMk/>
            <pc:sldMk cId="1829280880" sldId="262"/>
            <ac:cxnSpMk id="14" creationId="{540DBD50-3CB1-A513-2321-1891E3F0954D}"/>
          </ac:cxnSpMkLst>
        </pc:cxnChg>
      </pc:sldChg>
      <pc:sldChg chg="addSp delSp modSp add del mod ord setBg delDesignElem">
        <pc:chgData name="Joe Gasper" userId="5ed4bd30-1eb3-4ef1-975a-2eb5b93059a0" providerId="ADAL" clId="{3AE2FA5C-C6C8-485A-BB6D-4886B6084ECE}" dt="2024-05-11T02:54:49.559" v="5857" actId="2696"/>
        <pc:sldMkLst>
          <pc:docMk/>
          <pc:sldMk cId="3431634355" sldId="263"/>
        </pc:sldMkLst>
        <pc:spChg chg="mod">
          <ac:chgData name="Joe Gasper" userId="5ed4bd30-1eb3-4ef1-975a-2eb5b93059a0" providerId="ADAL" clId="{3AE2FA5C-C6C8-485A-BB6D-4886B6084ECE}" dt="2024-04-28T19:39:05.090" v="1" actId="34807"/>
          <ac:spMkLst>
            <pc:docMk/>
            <pc:sldMk cId="3431634355" sldId="263"/>
            <ac:spMk id="2" creationId="{48934570-6B2A-24A7-7B31-415692C3EEFF}"/>
          </ac:spMkLst>
        </pc:spChg>
        <pc:spChg chg="mod">
          <ac:chgData name="Joe Gasper" userId="5ed4bd30-1eb3-4ef1-975a-2eb5b93059a0" providerId="ADAL" clId="{3AE2FA5C-C6C8-485A-BB6D-4886B6084ECE}" dt="2024-04-28T19:39:05.090" v="1" actId="34807"/>
          <ac:spMkLst>
            <pc:docMk/>
            <pc:sldMk cId="3431634355" sldId="263"/>
            <ac:spMk id="4" creationId="{3F3F1ED6-F2D3-2E10-AD8F-A6426F2327A7}"/>
          </ac:spMkLst>
        </pc:spChg>
        <pc:spChg chg="mod">
          <ac:chgData name="Joe Gasper" userId="5ed4bd30-1eb3-4ef1-975a-2eb5b93059a0" providerId="ADAL" clId="{3AE2FA5C-C6C8-485A-BB6D-4886B6084ECE}" dt="2024-05-10T03:07:27.042" v="4692"/>
          <ac:spMkLst>
            <pc:docMk/>
            <pc:sldMk cId="3431634355" sldId="263"/>
            <ac:spMk id="6" creationId="{81736A9F-EB5E-1FA6-28E5-1E6294B3E72D}"/>
          </ac:spMkLst>
        </pc:spChg>
        <pc:spChg chg="add del">
          <ac:chgData name="Joe Gasper" userId="5ed4bd30-1eb3-4ef1-975a-2eb5b93059a0" providerId="ADAL" clId="{3AE2FA5C-C6C8-485A-BB6D-4886B6084ECE}" dt="2024-04-28T19:52:50.685" v="34"/>
          <ac:spMkLst>
            <pc:docMk/>
            <pc:sldMk cId="3431634355" sldId="263"/>
            <ac:spMk id="12" creationId="{063F27BC-7079-4FF7-8F7C-ABC82FA3C247}"/>
          </ac:spMkLst>
        </pc:spChg>
        <pc:grpChg chg="add mod">
          <ac:chgData name="Joe Gasper" userId="5ed4bd30-1eb3-4ef1-975a-2eb5b93059a0" providerId="ADAL" clId="{3AE2FA5C-C6C8-485A-BB6D-4886B6084ECE}" dt="2024-05-10T03:07:27.042" v="4692"/>
          <ac:grpSpMkLst>
            <pc:docMk/>
            <pc:sldMk cId="3431634355" sldId="263"/>
            <ac:grpSpMk id="3" creationId="{F2598A93-A5A3-B9B7-C649-EBD221D545BA}"/>
          </ac:grpSpMkLst>
        </pc:grpChg>
        <pc:picChg chg="mod">
          <ac:chgData name="Joe Gasper" userId="5ed4bd30-1eb3-4ef1-975a-2eb5b93059a0" providerId="ADAL" clId="{3AE2FA5C-C6C8-485A-BB6D-4886B6084ECE}" dt="2024-04-28T19:39:05.090" v="1" actId="34807"/>
          <ac:picMkLst>
            <pc:docMk/>
            <pc:sldMk cId="3431634355" sldId="263"/>
            <ac:picMk id="5" creationId="{FADCE65F-707B-4B9D-8633-1CB5B36EBDC3}"/>
          </ac:picMkLst>
        </pc:picChg>
        <pc:picChg chg="mod">
          <ac:chgData name="Joe Gasper" userId="5ed4bd30-1eb3-4ef1-975a-2eb5b93059a0" providerId="ADAL" clId="{3AE2FA5C-C6C8-485A-BB6D-4886B6084ECE}" dt="2024-05-10T03:07:27.042" v="4692"/>
          <ac:picMkLst>
            <pc:docMk/>
            <pc:sldMk cId="3431634355" sldId="263"/>
            <ac:picMk id="7" creationId="{A04C08EA-7584-4A6F-2268-403E74F491DD}"/>
          </ac:picMkLst>
        </pc:picChg>
        <pc:cxnChg chg="add del">
          <ac:chgData name="Joe Gasper" userId="5ed4bd30-1eb3-4ef1-975a-2eb5b93059a0" providerId="ADAL" clId="{3AE2FA5C-C6C8-485A-BB6D-4886B6084ECE}" dt="2024-04-28T19:52:50.685" v="34"/>
          <ac:cxnSpMkLst>
            <pc:docMk/>
            <pc:sldMk cId="3431634355" sldId="263"/>
            <ac:cxnSpMk id="10" creationId="{F209B62C-3402-4623-9A7C-AA048B56F8C3}"/>
          </ac:cxnSpMkLst>
        </pc:cxnChg>
        <pc:cxnChg chg="add del">
          <ac:chgData name="Joe Gasper" userId="5ed4bd30-1eb3-4ef1-975a-2eb5b93059a0" providerId="ADAL" clId="{3AE2FA5C-C6C8-485A-BB6D-4886B6084ECE}" dt="2024-04-28T19:52:50.685" v="34"/>
          <ac:cxnSpMkLst>
            <pc:docMk/>
            <pc:sldMk cId="3431634355" sldId="263"/>
            <ac:cxnSpMk id="14" creationId="{540DBD50-3CB1-A513-2321-1891E3F0954D}"/>
          </ac:cxnSpMkLst>
        </pc:cxnChg>
      </pc:sldChg>
      <pc:sldChg chg="addSp delSp modSp add del mod setBg delDesignElem">
        <pc:chgData name="Joe Gasper" userId="5ed4bd30-1eb3-4ef1-975a-2eb5b93059a0" providerId="ADAL" clId="{3AE2FA5C-C6C8-485A-BB6D-4886B6084ECE}" dt="2024-05-12T05:37:08.720" v="10538" actId="47"/>
        <pc:sldMkLst>
          <pc:docMk/>
          <pc:sldMk cId="3876930188" sldId="264"/>
        </pc:sldMkLst>
        <pc:spChg chg="mod">
          <ac:chgData name="Joe Gasper" userId="5ed4bd30-1eb3-4ef1-975a-2eb5b93059a0" providerId="ADAL" clId="{3AE2FA5C-C6C8-485A-BB6D-4886B6084ECE}" dt="2024-04-28T19:39:05.090" v="1" actId="34807"/>
          <ac:spMkLst>
            <pc:docMk/>
            <pc:sldMk cId="3876930188" sldId="264"/>
            <ac:spMk id="2" creationId="{9EC93817-8A91-EA1F-7A94-B48216EDE52A}"/>
          </ac:spMkLst>
        </pc:spChg>
        <pc:spChg chg="mod">
          <ac:chgData name="Joe Gasper" userId="5ed4bd30-1eb3-4ef1-975a-2eb5b93059a0" providerId="ADAL" clId="{3AE2FA5C-C6C8-485A-BB6D-4886B6084ECE}" dt="2024-04-28T19:39:05.090" v="1" actId="34807"/>
          <ac:spMkLst>
            <pc:docMk/>
            <pc:sldMk cId="3876930188" sldId="264"/>
            <ac:spMk id="3" creationId="{26317B22-8780-7733-0F8D-FE0655CB219B}"/>
          </ac:spMkLst>
        </pc:spChg>
        <pc:spChg chg="mod">
          <ac:chgData name="Joe Gasper" userId="5ed4bd30-1eb3-4ef1-975a-2eb5b93059a0" providerId="ADAL" clId="{3AE2FA5C-C6C8-485A-BB6D-4886B6084ECE}" dt="2024-05-10T03:07:26.476" v="4691"/>
          <ac:spMkLst>
            <pc:docMk/>
            <pc:sldMk cId="3876930188" sldId="264"/>
            <ac:spMk id="5" creationId="{1ECBE6D5-076C-03C7-C0BE-E68D24FE76FB}"/>
          </ac:spMkLst>
        </pc:spChg>
        <pc:spChg chg="add del">
          <ac:chgData name="Joe Gasper" userId="5ed4bd30-1eb3-4ef1-975a-2eb5b93059a0" providerId="ADAL" clId="{3AE2FA5C-C6C8-485A-BB6D-4886B6084ECE}" dt="2024-04-28T19:52:50.685" v="34"/>
          <ac:spMkLst>
            <pc:docMk/>
            <pc:sldMk cId="3876930188" sldId="264"/>
            <ac:spMk id="8" creationId="{DBDA151C-5770-45E4-AAFF-59E7F403866D}"/>
          </ac:spMkLst>
        </pc:spChg>
        <pc:grpChg chg="add mod">
          <ac:chgData name="Joe Gasper" userId="5ed4bd30-1eb3-4ef1-975a-2eb5b93059a0" providerId="ADAL" clId="{3AE2FA5C-C6C8-485A-BB6D-4886B6084ECE}" dt="2024-05-10T03:07:26.476" v="4691"/>
          <ac:grpSpMkLst>
            <pc:docMk/>
            <pc:sldMk cId="3876930188" sldId="264"/>
            <ac:grpSpMk id="4" creationId="{E962C2DA-0834-E838-20D0-125F73FE1E4F}"/>
          </ac:grpSpMkLst>
        </pc:grpChg>
        <pc:picChg chg="mod">
          <ac:chgData name="Joe Gasper" userId="5ed4bd30-1eb3-4ef1-975a-2eb5b93059a0" providerId="ADAL" clId="{3AE2FA5C-C6C8-485A-BB6D-4886B6084ECE}" dt="2024-05-10T03:07:26.476" v="4691"/>
          <ac:picMkLst>
            <pc:docMk/>
            <pc:sldMk cId="3876930188" sldId="264"/>
            <ac:picMk id="6" creationId="{FD556356-3390-9174-7707-7BA6474E4CDA}"/>
          </ac:picMkLst>
        </pc:picChg>
        <pc:cxnChg chg="add del">
          <ac:chgData name="Joe Gasper" userId="5ed4bd30-1eb3-4ef1-975a-2eb5b93059a0" providerId="ADAL" clId="{3AE2FA5C-C6C8-485A-BB6D-4886B6084ECE}" dt="2024-04-28T19:52:50.685" v="34"/>
          <ac:cxnSpMkLst>
            <pc:docMk/>
            <pc:sldMk cId="3876930188" sldId="264"/>
            <ac:cxnSpMk id="10" creationId="{E62D3963-2153-4637-96E6-E31BD2CE5D0D}"/>
          </ac:cxnSpMkLst>
        </pc:cxnChg>
      </pc:sldChg>
      <pc:sldChg chg="addSp delSp modSp add del mod setBg delDesignElem">
        <pc:chgData name="Joe Gasper" userId="5ed4bd30-1eb3-4ef1-975a-2eb5b93059a0" providerId="ADAL" clId="{3AE2FA5C-C6C8-485A-BB6D-4886B6084ECE}" dt="2024-05-12T05:37:08.720" v="10538" actId="47"/>
        <pc:sldMkLst>
          <pc:docMk/>
          <pc:sldMk cId="2637370220" sldId="265"/>
        </pc:sldMkLst>
        <pc:spChg chg="mod">
          <ac:chgData name="Joe Gasper" userId="5ed4bd30-1eb3-4ef1-975a-2eb5b93059a0" providerId="ADAL" clId="{3AE2FA5C-C6C8-485A-BB6D-4886B6084ECE}" dt="2024-04-28T19:39:05.090" v="1" actId="34807"/>
          <ac:spMkLst>
            <pc:docMk/>
            <pc:sldMk cId="2637370220" sldId="265"/>
            <ac:spMk id="2" creationId="{D8437D7B-C07F-235F-5AFD-00CA4D26FACD}"/>
          </ac:spMkLst>
        </pc:spChg>
        <pc:spChg chg="mod">
          <ac:chgData name="Joe Gasper" userId="5ed4bd30-1eb3-4ef1-975a-2eb5b93059a0" providerId="ADAL" clId="{3AE2FA5C-C6C8-485A-BB6D-4886B6084ECE}" dt="2024-04-28T19:52:50.685" v="34"/>
          <ac:spMkLst>
            <pc:docMk/>
            <pc:sldMk cId="2637370220" sldId="265"/>
            <ac:spMk id="3" creationId="{D02597D3-0044-E362-579B-9AA6F7E7D941}"/>
          </ac:spMkLst>
        </pc:spChg>
        <pc:spChg chg="mod">
          <ac:chgData name="Joe Gasper" userId="5ed4bd30-1eb3-4ef1-975a-2eb5b93059a0" providerId="ADAL" clId="{3AE2FA5C-C6C8-485A-BB6D-4886B6084ECE}" dt="2024-05-10T03:07:25.956" v="4690"/>
          <ac:spMkLst>
            <pc:docMk/>
            <pc:sldMk cId="2637370220" sldId="265"/>
            <ac:spMk id="5" creationId="{4CBC6F97-A15F-7494-98EF-341E493B5CF0}"/>
          </ac:spMkLst>
        </pc:spChg>
        <pc:spChg chg="add del">
          <ac:chgData name="Joe Gasper" userId="5ed4bd30-1eb3-4ef1-975a-2eb5b93059a0" providerId="ADAL" clId="{3AE2FA5C-C6C8-485A-BB6D-4886B6084ECE}" dt="2024-04-28T19:52:50.685" v="34"/>
          <ac:spMkLst>
            <pc:docMk/>
            <pc:sldMk cId="2637370220" sldId="265"/>
            <ac:spMk id="8" creationId="{DBDA151C-5770-45E4-AAFF-59E7F403866D}"/>
          </ac:spMkLst>
        </pc:spChg>
        <pc:grpChg chg="add mod">
          <ac:chgData name="Joe Gasper" userId="5ed4bd30-1eb3-4ef1-975a-2eb5b93059a0" providerId="ADAL" clId="{3AE2FA5C-C6C8-485A-BB6D-4886B6084ECE}" dt="2024-05-10T03:07:25.956" v="4690"/>
          <ac:grpSpMkLst>
            <pc:docMk/>
            <pc:sldMk cId="2637370220" sldId="265"/>
            <ac:grpSpMk id="4" creationId="{B0947E08-660F-ECC1-B0AA-68DD006D2878}"/>
          </ac:grpSpMkLst>
        </pc:grpChg>
        <pc:picChg chg="mod">
          <ac:chgData name="Joe Gasper" userId="5ed4bd30-1eb3-4ef1-975a-2eb5b93059a0" providerId="ADAL" clId="{3AE2FA5C-C6C8-485A-BB6D-4886B6084ECE}" dt="2024-05-10T03:07:25.956" v="4690"/>
          <ac:picMkLst>
            <pc:docMk/>
            <pc:sldMk cId="2637370220" sldId="265"/>
            <ac:picMk id="6" creationId="{0439F036-55F4-DF8D-B608-3BB20F5A60D9}"/>
          </ac:picMkLst>
        </pc:picChg>
        <pc:cxnChg chg="add del">
          <ac:chgData name="Joe Gasper" userId="5ed4bd30-1eb3-4ef1-975a-2eb5b93059a0" providerId="ADAL" clId="{3AE2FA5C-C6C8-485A-BB6D-4886B6084ECE}" dt="2024-04-28T19:52:50.685" v="34"/>
          <ac:cxnSpMkLst>
            <pc:docMk/>
            <pc:sldMk cId="2637370220" sldId="265"/>
            <ac:cxnSpMk id="10" creationId="{E62D3963-2153-4637-96E6-E31BD2CE5D0D}"/>
          </ac:cxnSpMkLst>
        </pc:cxnChg>
      </pc:sldChg>
      <pc:sldChg chg="addSp delSp modSp add del mod setBg delDesignElem">
        <pc:chgData name="Joe Gasper" userId="5ed4bd30-1eb3-4ef1-975a-2eb5b93059a0" providerId="ADAL" clId="{3AE2FA5C-C6C8-485A-BB6D-4886B6084ECE}" dt="2024-05-12T05:37:08.720" v="10538" actId="47"/>
        <pc:sldMkLst>
          <pc:docMk/>
          <pc:sldMk cId="2883367331" sldId="266"/>
        </pc:sldMkLst>
        <pc:spChg chg="mod">
          <ac:chgData name="Joe Gasper" userId="5ed4bd30-1eb3-4ef1-975a-2eb5b93059a0" providerId="ADAL" clId="{3AE2FA5C-C6C8-485A-BB6D-4886B6084ECE}" dt="2024-04-28T19:39:05.090" v="1" actId="34807"/>
          <ac:spMkLst>
            <pc:docMk/>
            <pc:sldMk cId="2883367331" sldId="266"/>
            <ac:spMk id="2" creationId="{1BAA7AFF-D4C9-0F4E-902C-A7E3569676FD}"/>
          </ac:spMkLst>
        </pc:spChg>
        <pc:spChg chg="mod">
          <ac:chgData name="Joe Gasper" userId="5ed4bd30-1eb3-4ef1-975a-2eb5b93059a0" providerId="ADAL" clId="{3AE2FA5C-C6C8-485A-BB6D-4886B6084ECE}" dt="2024-04-28T19:39:05.090" v="1" actId="34807"/>
          <ac:spMkLst>
            <pc:docMk/>
            <pc:sldMk cId="2883367331" sldId="266"/>
            <ac:spMk id="3" creationId="{9B0F267B-3DA6-7048-0A8F-4B7B90CDDA35}"/>
          </ac:spMkLst>
        </pc:spChg>
        <pc:spChg chg="mod">
          <ac:chgData name="Joe Gasper" userId="5ed4bd30-1eb3-4ef1-975a-2eb5b93059a0" providerId="ADAL" clId="{3AE2FA5C-C6C8-485A-BB6D-4886B6084ECE}" dt="2024-05-10T03:07:25.389" v="4689"/>
          <ac:spMkLst>
            <pc:docMk/>
            <pc:sldMk cId="2883367331" sldId="266"/>
            <ac:spMk id="5" creationId="{BA53B326-A720-1FC1-78AD-F91A4D845FDA}"/>
          </ac:spMkLst>
        </pc:spChg>
        <pc:spChg chg="add del">
          <ac:chgData name="Joe Gasper" userId="5ed4bd30-1eb3-4ef1-975a-2eb5b93059a0" providerId="ADAL" clId="{3AE2FA5C-C6C8-485A-BB6D-4886B6084ECE}" dt="2024-04-28T19:52:50.685" v="34"/>
          <ac:spMkLst>
            <pc:docMk/>
            <pc:sldMk cId="2883367331" sldId="266"/>
            <ac:spMk id="8" creationId="{DBDA151C-5770-45E4-AAFF-59E7F403866D}"/>
          </ac:spMkLst>
        </pc:spChg>
        <pc:grpChg chg="add mod">
          <ac:chgData name="Joe Gasper" userId="5ed4bd30-1eb3-4ef1-975a-2eb5b93059a0" providerId="ADAL" clId="{3AE2FA5C-C6C8-485A-BB6D-4886B6084ECE}" dt="2024-05-10T03:07:25.389" v="4689"/>
          <ac:grpSpMkLst>
            <pc:docMk/>
            <pc:sldMk cId="2883367331" sldId="266"/>
            <ac:grpSpMk id="4" creationId="{B97B0A1E-1125-DD9E-E795-80709F9230FF}"/>
          </ac:grpSpMkLst>
        </pc:grpChg>
        <pc:picChg chg="mod">
          <ac:chgData name="Joe Gasper" userId="5ed4bd30-1eb3-4ef1-975a-2eb5b93059a0" providerId="ADAL" clId="{3AE2FA5C-C6C8-485A-BB6D-4886B6084ECE}" dt="2024-05-10T03:07:25.389" v="4689"/>
          <ac:picMkLst>
            <pc:docMk/>
            <pc:sldMk cId="2883367331" sldId="266"/>
            <ac:picMk id="6" creationId="{072D62F0-9F60-5D5F-2B40-DCAAA36CFCE2}"/>
          </ac:picMkLst>
        </pc:picChg>
        <pc:cxnChg chg="add del">
          <ac:chgData name="Joe Gasper" userId="5ed4bd30-1eb3-4ef1-975a-2eb5b93059a0" providerId="ADAL" clId="{3AE2FA5C-C6C8-485A-BB6D-4886B6084ECE}" dt="2024-04-28T19:52:50.685" v="34"/>
          <ac:cxnSpMkLst>
            <pc:docMk/>
            <pc:sldMk cId="2883367331" sldId="266"/>
            <ac:cxnSpMk id="10" creationId="{E62D3963-2153-4637-96E6-E31BD2CE5D0D}"/>
          </ac:cxnSpMkLst>
        </pc:cxnChg>
      </pc:sldChg>
      <pc:sldChg chg="addSp delSp modSp add del mod setBg delDesignElem">
        <pc:chgData name="Joe Gasper" userId="5ed4bd30-1eb3-4ef1-975a-2eb5b93059a0" providerId="ADAL" clId="{3AE2FA5C-C6C8-485A-BB6D-4886B6084ECE}" dt="2024-05-12T05:37:08.720" v="10538" actId="47"/>
        <pc:sldMkLst>
          <pc:docMk/>
          <pc:sldMk cId="4284974994" sldId="267"/>
        </pc:sldMkLst>
        <pc:spChg chg="mod">
          <ac:chgData name="Joe Gasper" userId="5ed4bd30-1eb3-4ef1-975a-2eb5b93059a0" providerId="ADAL" clId="{3AE2FA5C-C6C8-485A-BB6D-4886B6084ECE}" dt="2024-04-28T19:39:05.090" v="1" actId="34807"/>
          <ac:spMkLst>
            <pc:docMk/>
            <pc:sldMk cId="4284974994" sldId="267"/>
            <ac:spMk id="2" creationId="{B10209B0-F2BA-C7F8-88EA-4F01A7483C1C}"/>
          </ac:spMkLst>
        </pc:spChg>
        <pc:spChg chg="mod">
          <ac:chgData name="Joe Gasper" userId="5ed4bd30-1eb3-4ef1-975a-2eb5b93059a0" providerId="ADAL" clId="{3AE2FA5C-C6C8-485A-BB6D-4886B6084ECE}" dt="2024-04-28T19:39:05.090" v="1" actId="34807"/>
          <ac:spMkLst>
            <pc:docMk/>
            <pc:sldMk cId="4284974994" sldId="267"/>
            <ac:spMk id="3" creationId="{0B2C6CA2-6D67-49BB-3A95-5F9574F8752E}"/>
          </ac:spMkLst>
        </pc:spChg>
        <pc:spChg chg="mod">
          <ac:chgData name="Joe Gasper" userId="5ed4bd30-1eb3-4ef1-975a-2eb5b93059a0" providerId="ADAL" clId="{3AE2FA5C-C6C8-485A-BB6D-4886B6084ECE}" dt="2024-05-10T03:07:24.809" v="4688"/>
          <ac:spMkLst>
            <pc:docMk/>
            <pc:sldMk cId="4284974994" sldId="267"/>
            <ac:spMk id="5" creationId="{CE9895E8-0CB9-4A7E-8F4A-2D19E05F9971}"/>
          </ac:spMkLst>
        </pc:spChg>
        <pc:spChg chg="add del">
          <ac:chgData name="Joe Gasper" userId="5ed4bd30-1eb3-4ef1-975a-2eb5b93059a0" providerId="ADAL" clId="{3AE2FA5C-C6C8-485A-BB6D-4886B6084ECE}" dt="2024-04-28T19:52:50.685" v="34"/>
          <ac:spMkLst>
            <pc:docMk/>
            <pc:sldMk cId="4284974994" sldId="267"/>
            <ac:spMk id="8" creationId="{063F27BC-7079-4FF7-8F7C-ABC82FA3C247}"/>
          </ac:spMkLst>
        </pc:spChg>
        <pc:grpChg chg="add mod">
          <ac:chgData name="Joe Gasper" userId="5ed4bd30-1eb3-4ef1-975a-2eb5b93059a0" providerId="ADAL" clId="{3AE2FA5C-C6C8-485A-BB6D-4886B6084ECE}" dt="2024-05-10T03:07:24.809" v="4688"/>
          <ac:grpSpMkLst>
            <pc:docMk/>
            <pc:sldMk cId="4284974994" sldId="267"/>
            <ac:grpSpMk id="4" creationId="{784E2AF3-A62E-E817-7E28-AFF5993F0BCC}"/>
          </ac:grpSpMkLst>
        </pc:grpChg>
        <pc:picChg chg="mod">
          <ac:chgData name="Joe Gasper" userId="5ed4bd30-1eb3-4ef1-975a-2eb5b93059a0" providerId="ADAL" clId="{3AE2FA5C-C6C8-485A-BB6D-4886B6084ECE}" dt="2024-05-10T03:07:24.809" v="4688"/>
          <ac:picMkLst>
            <pc:docMk/>
            <pc:sldMk cId="4284974994" sldId="267"/>
            <ac:picMk id="6" creationId="{B28B24BD-088B-BB1E-A676-17DD04836728}"/>
          </ac:picMkLst>
        </pc:picChg>
        <pc:cxnChg chg="add del">
          <ac:chgData name="Joe Gasper" userId="5ed4bd30-1eb3-4ef1-975a-2eb5b93059a0" providerId="ADAL" clId="{3AE2FA5C-C6C8-485A-BB6D-4886B6084ECE}" dt="2024-04-28T19:52:50.685" v="34"/>
          <ac:cxnSpMkLst>
            <pc:docMk/>
            <pc:sldMk cId="4284974994" sldId="267"/>
            <ac:cxnSpMk id="10" creationId="{94182523-42DB-7822-C915-C0747B598EB3}"/>
          </ac:cxnSpMkLst>
        </pc:cxnChg>
      </pc:sldChg>
      <pc:sldChg chg="addSp delSp modSp add del mod setBg delDesignElem">
        <pc:chgData name="Joe Gasper" userId="5ed4bd30-1eb3-4ef1-975a-2eb5b93059a0" providerId="ADAL" clId="{3AE2FA5C-C6C8-485A-BB6D-4886B6084ECE}" dt="2024-05-12T05:37:08.720" v="10538" actId="47"/>
        <pc:sldMkLst>
          <pc:docMk/>
          <pc:sldMk cId="3911539578" sldId="268"/>
        </pc:sldMkLst>
        <pc:spChg chg="mod">
          <ac:chgData name="Joe Gasper" userId="5ed4bd30-1eb3-4ef1-975a-2eb5b93059a0" providerId="ADAL" clId="{3AE2FA5C-C6C8-485A-BB6D-4886B6084ECE}" dt="2024-04-28T19:39:05.090" v="1" actId="34807"/>
          <ac:spMkLst>
            <pc:docMk/>
            <pc:sldMk cId="3911539578" sldId="268"/>
            <ac:spMk id="2" creationId="{D28A14D0-A00C-F553-9D69-62D3F0F2F4EF}"/>
          </ac:spMkLst>
        </pc:spChg>
        <pc:spChg chg="mod">
          <ac:chgData name="Joe Gasper" userId="5ed4bd30-1eb3-4ef1-975a-2eb5b93059a0" providerId="ADAL" clId="{3AE2FA5C-C6C8-485A-BB6D-4886B6084ECE}" dt="2024-04-28T19:39:05.090" v="1" actId="34807"/>
          <ac:spMkLst>
            <pc:docMk/>
            <pc:sldMk cId="3911539578" sldId="268"/>
            <ac:spMk id="3" creationId="{B0ADC2C3-EAA6-9AFE-E7DD-E1CF4699245D}"/>
          </ac:spMkLst>
        </pc:spChg>
        <pc:spChg chg="mod">
          <ac:chgData name="Joe Gasper" userId="5ed4bd30-1eb3-4ef1-975a-2eb5b93059a0" providerId="ADAL" clId="{3AE2FA5C-C6C8-485A-BB6D-4886B6084ECE}" dt="2024-05-10T03:07:38.870" v="4703"/>
          <ac:spMkLst>
            <pc:docMk/>
            <pc:sldMk cId="3911539578" sldId="268"/>
            <ac:spMk id="5" creationId="{ADBE5FF1-6DD4-EE0E-ED3D-01408984B1D5}"/>
          </ac:spMkLst>
        </pc:spChg>
        <pc:spChg chg="add del">
          <ac:chgData name="Joe Gasper" userId="5ed4bd30-1eb3-4ef1-975a-2eb5b93059a0" providerId="ADAL" clId="{3AE2FA5C-C6C8-485A-BB6D-4886B6084ECE}" dt="2024-04-28T19:52:50.685" v="34"/>
          <ac:spMkLst>
            <pc:docMk/>
            <pc:sldMk cId="3911539578" sldId="268"/>
            <ac:spMk id="8" creationId="{DBDA151C-5770-45E4-AAFF-59E7F403866D}"/>
          </ac:spMkLst>
        </pc:spChg>
        <pc:grpChg chg="add mod">
          <ac:chgData name="Joe Gasper" userId="5ed4bd30-1eb3-4ef1-975a-2eb5b93059a0" providerId="ADAL" clId="{3AE2FA5C-C6C8-485A-BB6D-4886B6084ECE}" dt="2024-05-10T03:07:38.870" v="4703"/>
          <ac:grpSpMkLst>
            <pc:docMk/>
            <pc:sldMk cId="3911539578" sldId="268"/>
            <ac:grpSpMk id="4" creationId="{8B8CEF97-3698-F1D1-E6B1-01069818EE47}"/>
          </ac:grpSpMkLst>
        </pc:grpChg>
        <pc:picChg chg="mod">
          <ac:chgData name="Joe Gasper" userId="5ed4bd30-1eb3-4ef1-975a-2eb5b93059a0" providerId="ADAL" clId="{3AE2FA5C-C6C8-485A-BB6D-4886B6084ECE}" dt="2024-05-10T03:07:38.870" v="4703"/>
          <ac:picMkLst>
            <pc:docMk/>
            <pc:sldMk cId="3911539578" sldId="268"/>
            <ac:picMk id="6" creationId="{DB463320-8837-D05A-12B9-FB69EB5F7881}"/>
          </ac:picMkLst>
        </pc:picChg>
        <pc:cxnChg chg="add del">
          <ac:chgData name="Joe Gasper" userId="5ed4bd30-1eb3-4ef1-975a-2eb5b93059a0" providerId="ADAL" clId="{3AE2FA5C-C6C8-485A-BB6D-4886B6084ECE}" dt="2024-04-28T19:52:50.685" v="34"/>
          <ac:cxnSpMkLst>
            <pc:docMk/>
            <pc:sldMk cId="3911539578" sldId="268"/>
            <ac:cxnSpMk id="10" creationId="{E62D3963-2153-4637-96E6-E31BD2CE5D0D}"/>
          </ac:cxnSpMkLst>
        </pc:cxnChg>
      </pc:sldChg>
      <pc:sldChg chg="addSp delSp modSp add del mod setBg delDesignElem">
        <pc:chgData name="Joe Gasper" userId="5ed4bd30-1eb3-4ef1-975a-2eb5b93059a0" providerId="ADAL" clId="{3AE2FA5C-C6C8-485A-BB6D-4886B6084ECE}" dt="2024-05-12T05:37:08.720" v="10538" actId="47"/>
        <pc:sldMkLst>
          <pc:docMk/>
          <pc:sldMk cId="2905684342" sldId="269"/>
        </pc:sldMkLst>
        <pc:spChg chg="mod">
          <ac:chgData name="Joe Gasper" userId="5ed4bd30-1eb3-4ef1-975a-2eb5b93059a0" providerId="ADAL" clId="{3AE2FA5C-C6C8-485A-BB6D-4886B6084ECE}" dt="2024-04-28T19:39:05.090" v="1" actId="34807"/>
          <ac:spMkLst>
            <pc:docMk/>
            <pc:sldMk cId="2905684342" sldId="269"/>
            <ac:spMk id="2" creationId="{E52FD4DB-3C65-D47F-F61E-D8DBC8F42D18}"/>
          </ac:spMkLst>
        </pc:spChg>
        <pc:spChg chg="mod">
          <ac:chgData name="Joe Gasper" userId="5ed4bd30-1eb3-4ef1-975a-2eb5b93059a0" providerId="ADAL" clId="{3AE2FA5C-C6C8-485A-BB6D-4886B6084ECE}" dt="2024-04-28T19:39:05.090" v="1" actId="34807"/>
          <ac:spMkLst>
            <pc:docMk/>
            <pc:sldMk cId="2905684342" sldId="269"/>
            <ac:spMk id="3" creationId="{23E232D4-7C45-3C23-C8E6-0BC79F82420E}"/>
          </ac:spMkLst>
        </pc:spChg>
        <pc:spChg chg="mod">
          <ac:chgData name="Joe Gasper" userId="5ed4bd30-1eb3-4ef1-975a-2eb5b93059a0" providerId="ADAL" clId="{3AE2FA5C-C6C8-485A-BB6D-4886B6084ECE}" dt="2024-05-10T03:07:38.190" v="4702"/>
          <ac:spMkLst>
            <pc:docMk/>
            <pc:sldMk cId="2905684342" sldId="269"/>
            <ac:spMk id="5" creationId="{2352DDA7-27B9-59B7-CF56-36119263B521}"/>
          </ac:spMkLst>
        </pc:spChg>
        <pc:spChg chg="add del">
          <ac:chgData name="Joe Gasper" userId="5ed4bd30-1eb3-4ef1-975a-2eb5b93059a0" providerId="ADAL" clId="{3AE2FA5C-C6C8-485A-BB6D-4886B6084ECE}" dt="2024-04-28T19:52:50.685" v="34"/>
          <ac:spMkLst>
            <pc:docMk/>
            <pc:sldMk cId="2905684342" sldId="269"/>
            <ac:spMk id="8" creationId="{063F27BC-7079-4FF7-8F7C-ABC82FA3C247}"/>
          </ac:spMkLst>
        </pc:spChg>
        <pc:grpChg chg="add mod">
          <ac:chgData name="Joe Gasper" userId="5ed4bd30-1eb3-4ef1-975a-2eb5b93059a0" providerId="ADAL" clId="{3AE2FA5C-C6C8-485A-BB6D-4886B6084ECE}" dt="2024-05-10T03:07:38.190" v="4702"/>
          <ac:grpSpMkLst>
            <pc:docMk/>
            <pc:sldMk cId="2905684342" sldId="269"/>
            <ac:grpSpMk id="4" creationId="{E568BF43-F4C5-88A6-657B-B870F506534E}"/>
          </ac:grpSpMkLst>
        </pc:grpChg>
        <pc:picChg chg="mod">
          <ac:chgData name="Joe Gasper" userId="5ed4bd30-1eb3-4ef1-975a-2eb5b93059a0" providerId="ADAL" clId="{3AE2FA5C-C6C8-485A-BB6D-4886B6084ECE}" dt="2024-05-10T03:07:38.190" v="4702"/>
          <ac:picMkLst>
            <pc:docMk/>
            <pc:sldMk cId="2905684342" sldId="269"/>
            <ac:picMk id="6" creationId="{6435EC6A-66FA-F77D-A061-9D3949CD4064}"/>
          </ac:picMkLst>
        </pc:picChg>
        <pc:cxnChg chg="add del">
          <ac:chgData name="Joe Gasper" userId="5ed4bd30-1eb3-4ef1-975a-2eb5b93059a0" providerId="ADAL" clId="{3AE2FA5C-C6C8-485A-BB6D-4886B6084ECE}" dt="2024-04-28T19:52:50.685" v="34"/>
          <ac:cxnSpMkLst>
            <pc:docMk/>
            <pc:sldMk cId="2905684342" sldId="269"/>
            <ac:cxnSpMk id="10" creationId="{94182523-42DB-7822-C915-C0747B598EB3}"/>
          </ac:cxnSpMkLst>
        </pc:cxnChg>
      </pc:sldChg>
      <pc:sldChg chg="addSp delSp modSp add del mod setBg delDesignElem">
        <pc:chgData name="Joe Gasper" userId="5ed4bd30-1eb3-4ef1-975a-2eb5b93059a0" providerId="ADAL" clId="{3AE2FA5C-C6C8-485A-BB6D-4886B6084ECE}" dt="2024-05-12T05:37:08.720" v="10538" actId="47"/>
        <pc:sldMkLst>
          <pc:docMk/>
          <pc:sldMk cId="2247312771" sldId="270"/>
        </pc:sldMkLst>
        <pc:spChg chg="mod">
          <ac:chgData name="Joe Gasper" userId="5ed4bd30-1eb3-4ef1-975a-2eb5b93059a0" providerId="ADAL" clId="{3AE2FA5C-C6C8-485A-BB6D-4886B6084ECE}" dt="2024-04-28T19:39:05.090" v="1" actId="34807"/>
          <ac:spMkLst>
            <pc:docMk/>
            <pc:sldMk cId="2247312771" sldId="270"/>
            <ac:spMk id="2" creationId="{3A04B00A-926D-D9E6-A72D-C009E8C2CB6C}"/>
          </ac:spMkLst>
        </pc:spChg>
        <pc:spChg chg="mod">
          <ac:chgData name="Joe Gasper" userId="5ed4bd30-1eb3-4ef1-975a-2eb5b93059a0" providerId="ADAL" clId="{3AE2FA5C-C6C8-485A-BB6D-4886B6084ECE}" dt="2024-04-28T19:39:05.090" v="1" actId="34807"/>
          <ac:spMkLst>
            <pc:docMk/>
            <pc:sldMk cId="2247312771" sldId="270"/>
            <ac:spMk id="3" creationId="{58AAF959-97A5-4B55-AA29-09B8E9F45BBD}"/>
          </ac:spMkLst>
        </pc:spChg>
        <pc:spChg chg="mod">
          <ac:chgData name="Joe Gasper" userId="5ed4bd30-1eb3-4ef1-975a-2eb5b93059a0" providerId="ADAL" clId="{3AE2FA5C-C6C8-485A-BB6D-4886B6084ECE}" dt="2024-05-10T03:07:37.539" v="4701"/>
          <ac:spMkLst>
            <pc:docMk/>
            <pc:sldMk cId="2247312771" sldId="270"/>
            <ac:spMk id="5" creationId="{F7471DB0-4BF6-6816-42BE-C226122A45C1}"/>
          </ac:spMkLst>
        </pc:spChg>
        <pc:spChg chg="add del">
          <ac:chgData name="Joe Gasper" userId="5ed4bd30-1eb3-4ef1-975a-2eb5b93059a0" providerId="ADAL" clId="{3AE2FA5C-C6C8-485A-BB6D-4886B6084ECE}" dt="2024-04-28T19:52:50.685" v="34"/>
          <ac:spMkLst>
            <pc:docMk/>
            <pc:sldMk cId="2247312771" sldId="270"/>
            <ac:spMk id="8" creationId="{DBDA151C-5770-45E4-AAFF-59E7F403866D}"/>
          </ac:spMkLst>
        </pc:spChg>
        <pc:grpChg chg="add mod">
          <ac:chgData name="Joe Gasper" userId="5ed4bd30-1eb3-4ef1-975a-2eb5b93059a0" providerId="ADAL" clId="{3AE2FA5C-C6C8-485A-BB6D-4886B6084ECE}" dt="2024-05-10T03:07:37.539" v="4701"/>
          <ac:grpSpMkLst>
            <pc:docMk/>
            <pc:sldMk cId="2247312771" sldId="270"/>
            <ac:grpSpMk id="4" creationId="{5FF67E11-F461-C531-19D9-EDDA9EE4264B}"/>
          </ac:grpSpMkLst>
        </pc:grpChg>
        <pc:picChg chg="mod">
          <ac:chgData name="Joe Gasper" userId="5ed4bd30-1eb3-4ef1-975a-2eb5b93059a0" providerId="ADAL" clId="{3AE2FA5C-C6C8-485A-BB6D-4886B6084ECE}" dt="2024-05-10T03:07:37.539" v="4701"/>
          <ac:picMkLst>
            <pc:docMk/>
            <pc:sldMk cId="2247312771" sldId="270"/>
            <ac:picMk id="6" creationId="{DC382CCC-7628-39EE-260C-109E5761F716}"/>
          </ac:picMkLst>
        </pc:picChg>
        <pc:cxnChg chg="add del">
          <ac:chgData name="Joe Gasper" userId="5ed4bd30-1eb3-4ef1-975a-2eb5b93059a0" providerId="ADAL" clId="{3AE2FA5C-C6C8-485A-BB6D-4886B6084ECE}" dt="2024-04-28T19:52:50.685" v="34"/>
          <ac:cxnSpMkLst>
            <pc:docMk/>
            <pc:sldMk cId="2247312771" sldId="270"/>
            <ac:cxnSpMk id="10" creationId="{E62D3963-2153-4637-96E6-E31BD2CE5D0D}"/>
          </ac:cxnSpMkLst>
        </pc:cxnChg>
      </pc:sldChg>
      <pc:sldChg chg="addSp delSp modSp add del mod setBg delDesignElem">
        <pc:chgData name="Joe Gasper" userId="5ed4bd30-1eb3-4ef1-975a-2eb5b93059a0" providerId="ADAL" clId="{3AE2FA5C-C6C8-485A-BB6D-4886B6084ECE}" dt="2024-05-12T05:37:08.720" v="10538" actId="47"/>
        <pc:sldMkLst>
          <pc:docMk/>
          <pc:sldMk cId="321767031" sldId="271"/>
        </pc:sldMkLst>
        <pc:spChg chg="mod">
          <ac:chgData name="Joe Gasper" userId="5ed4bd30-1eb3-4ef1-975a-2eb5b93059a0" providerId="ADAL" clId="{3AE2FA5C-C6C8-485A-BB6D-4886B6084ECE}" dt="2024-04-28T19:39:05.090" v="1" actId="34807"/>
          <ac:spMkLst>
            <pc:docMk/>
            <pc:sldMk cId="321767031" sldId="271"/>
            <ac:spMk id="2" creationId="{4EBFBE97-8B43-1A92-6C0F-31C216DFF1B8}"/>
          </ac:spMkLst>
        </pc:spChg>
        <pc:spChg chg="mod">
          <ac:chgData name="Joe Gasper" userId="5ed4bd30-1eb3-4ef1-975a-2eb5b93059a0" providerId="ADAL" clId="{3AE2FA5C-C6C8-485A-BB6D-4886B6084ECE}" dt="2024-04-28T19:39:05.090" v="1" actId="34807"/>
          <ac:spMkLst>
            <pc:docMk/>
            <pc:sldMk cId="321767031" sldId="271"/>
            <ac:spMk id="3" creationId="{129600A3-25BC-03F4-E3E5-5CFA6862BA73}"/>
          </ac:spMkLst>
        </pc:spChg>
        <pc:spChg chg="mod">
          <ac:chgData name="Joe Gasper" userId="5ed4bd30-1eb3-4ef1-975a-2eb5b93059a0" providerId="ADAL" clId="{3AE2FA5C-C6C8-485A-BB6D-4886B6084ECE}" dt="2024-05-10T03:07:35.928" v="4700"/>
          <ac:spMkLst>
            <pc:docMk/>
            <pc:sldMk cId="321767031" sldId="271"/>
            <ac:spMk id="5" creationId="{A095E503-CCA8-BCCC-FDF4-4DCA55C26F86}"/>
          </ac:spMkLst>
        </pc:spChg>
        <pc:spChg chg="add del">
          <ac:chgData name="Joe Gasper" userId="5ed4bd30-1eb3-4ef1-975a-2eb5b93059a0" providerId="ADAL" clId="{3AE2FA5C-C6C8-485A-BB6D-4886B6084ECE}" dt="2024-04-28T19:52:50.685" v="34"/>
          <ac:spMkLst>
            <pc:docMk/>
            <pc:sldMk cId="321767031" sldId="271"/>
            <ac:spMk id="8" creationId="{DBDA151C-5770-45E4-AAFF-59E7F403866D}"/>
          </ac:spMkLst>
        </pc:spChg>
        <pc:grpChg chg="add mod">
          <ac:chgData name="Joe Gasper" userId="5ed4bd30-1eb3-4ef1-975a-2eb5b93059a0" providerId="ADAL" clId="{3AE2FA5C-C6C8-485A-BB6D-4886B6084ECE}" dt="2024-05-10T03:07:35.928" v="4700"/>
          <ac:grpSpMkLst>
            <pc:docMk/>
            <pc:sldMk cId="321767031" sldId="271"/>
            <ac:grpSpMk id="4" creationId="{CBED5763-B877-E41E-D7B0-9969ECAA3291}"/>
          </ac:grpSpMkLst>
        </pc:grpChg>
        <pc:picChg chg="mod">
          <ac:chgData name="Joe Gasper" userId="5ed4bd30-1eb3-4ef1-975a-2eb5b93059a0" providerId="ADAL" clId="{3AE2FA5C-C6C8-485A-BB6D-4886B6084ECE}" dt="2024-05-10T03:07:35.928" v="4700"/>
          <ac:picMkLst>
            <pc:docMk/>
            <pc:sldMk cId="321767031" sldId="271"/>
            <ac:picMk id="6" creationId="{139D2197-5743-EF1A-1EBA-48FD0D504B49}"/>
          </ac:picMkLst>
        </pc:picChg>
        <pc:cxnChg chg="add del">
          <ac:chgData name="Joe Gasper" userId="5ed4bd30-1eb3-4ef1-975a-2eb5b93059a0" providerId="ADAL" clId="{3AE2FA5C-C6C8-485A-BB6D-4886B6084ECE}" dt="2024-04-28T19:52:50.685" v="34"/>
          <ac:cxnSpMkLst>
            <pc:docMk/>
            <pc:sldMk cId="321767031" sldId="271"/>
            <ac:cxnSpMk id="10" creationId="{E62D3963-2153-4637-96E6-E31BD2CE5D0D}"/>
          </ac:cxnSpMkLst>
        </pc:cxnChg>
      </pc:sldChg>
      <pc:sldChg chg="addSp delSp modSp add del mod setBg delDesignElem">
        <pc:chgData name="Joe Gasper" userId="5ed4bd30-1eb3-4ef1-975a-2eb5b93059a0" providerId="ADAL" clId="{3AE2FA5C-C6C8-485A-BB6D-4886B6084ECE}" dt="2024-05-12T05:37:08.720" v="10538" actId="47"/>
        <pc:sldMkLst>
          <pc:docMk/>
          <pc:sldMk cId="4283612370" sldId="272"/>
        </pc:sldMkLst>
        <pc:spChg chg="mod">
          <ac:chgData name="Joe Gasper" userId="5ed4bd30-1eb3-4ef1-975a-2eb5b93059a0" providerId="ADAL" clId="{3AE2FA5C-C6C8-485A-BB6D-4886B6084ECE}" dt="2024-04-28T19:39:05.090" v="1" actId="34807"/>
          <ac:spMkLst>
            <pc:docMk/>
            <pc:sldMk cId="4283612370" sldId="272"/>
            <ac:spMk id="2" creationId="{B0CE50A8-C84B-CE9B-7DE5-E3644841ED24}"/>
          </ac:spMkLst>
        </pc:spChg>
        <pc:spChg chg="mod">
          <ac:chgData name="Joe Gasper" userId="5ed4bd30-1eb3-4ef1-975a-2eb5b93059a0" providerId="ADAL" clId="{3AE2FA5C-C6C8-485A-BB6D-4886B6084ECE}" dt="2024-04-28T19:39:05.090" v="1" actId="34807"/>
          <ac:spMkLst>
            <pc:docMk/>
            <pc:sldMk cId="4283612370" sldId="272"/>
            <ac:spMk id="3" creationId="{1034E571-6CC6-AE9E-D50C-AC1D0E473E86}"/>
          </ac:spMkLst>
        </pc:spChg>
        <pc:spChg chg="mod">
          <ac:chgData name="Joe Gasper" userId="5ed4bd30-1eb3-4ef1-975a-2eb5b93059a0" providerId="ADAL" clId="{3AE2FA5C-C6C8-485A-BB6D-4886B6084ECE}" dt="2024-05-10T03:07:35.407" v="4699"/>
          <ac:spMkLst>
            <pc:docMk/>
            <pc:sldMk cId="4283612370" sldId="272"/>
            <ac:spMk id="5" creationId="{8C652391-8F3A-AA05-EF41-3ADF32808078}"/>
          </ac:spMkLst>
        </pc:spChg>
        <pc:spChg chg="add del">
          <ac:chgData name="Joe Gasper" userId="5ed4bd30-1eb3-4ef1-975a-2eb5b93059a0" providerId="ADAL" clId="{3AE2FA5C-C6C8-485A-BB6D-4886B6084ECE}" dt="2024-04-28T19:52:50.685" v="34"/>
          <ac:spMkLst>
            <pc:docMk/>
            <pc:sldMk cId="4283612370" sldId="272"/>
            <ac:spMk id="8" creationId="{DBDA151C-5770-45E4-AAFF-59E7F403866D}"/>
          </ac:spMkLst>
        </pc:spChg>
        <pc:grpChg chg="add mod">
          <ac:chgData name="Joe Gasper" userId="5ed4bd30-1eb3-4ef1-975a-2eb5b93059a0" providerId="ADAL" clId="{3AE2FA5C-C6C8-485A-BB6D-4886B6084ECE}" dt="2024-05-10T03:07:35.407" v="4699"/>
          <ac:grpSpMkLst>
            <pc:docMk/>
            <pc:sldMk cId="4283612370" sldId="272"/>
            <ac:grpSpMk id="4" creationId="{C8F89F73-8603-BDEA-3088-508B4EB5C6BB}"/>
          </ac:grpSpMkLst>
        </pc:grpChg>
        <pc:picChg chg="mod">
          <ac:chgData name="Joe Gasper" userId="5ed4bd30-1eb3-4ef1-975a-2eb5b93059a0" providerId="ADAL" clId="{3AE2FA5C-C6C8-485A-BB6D-4886B6084ECE}" dt="2024-05-10T03:07:35.407" v="4699"/>
          <ac:picMkLst>
            <pc:docMk/>
            <pc:sldMk cId="4283612370" sldId="272"/>
            <ac:picMk id="6" creationId="{6C1611AC-90BD-7474-1FCB-1E117D604307}"/>
          </ac:picMkLst>
        </pc:picChg>
        <pc:cxnChg chg="add del">
          <ac:chgData name="Joe Gasper" userId="5ed4bd30-1eb3-4ef1-975a-2eb5b93059a0" providerId="ADAL" clId="{3AE2FA5C-C6C8-485A-BB6D-4886B6084ECE}" dt="2024-04-28T19:52:50.685" v="34"/>
          <ac:cxnSpMkLst>
            <pc:docMk/>
            <pc:sldMk cId="4283612370" sldId="272"/>
            <ac:cxnSpMk id="10" creationId="{E62D3963-2153-4637-96E6-E31BD2CE5D0D}"/>
          </ac:cxnSpMkLst>
        </pc:cxnChg>
      </pc:sldChg>
      <pc:sldChg chg="addSp delSp modSp add del mod setBg delDesignElem">
        <pc:chgData name="Joe Gasper" userId="5ed4bd30-1eb3-4ef1-975a-2eb5b93059a0" providerId="ADAL" clId="{3AE2FA5C-C6C8-485A-BB6D-4886B6084ECE}" dt="2024-05-12T05:37:08.720" v="10538" actId="47"/>
        <pc:sldMkLst>
          <pc:docMk/>
          <pc:sldMk cId="2795595925" sldId="273"/>
        </pc:sldMkLst>
        <pc:spChg chg="mod">
          <ac:chgData name="Joe Gasper" userId="5ed4bd30-1eb3-4ef1-975a-2eb5b93059a0" providerId="ADAL" clId="{3AE2FA5C-C6C8-485A-BB6D-4886B6084ECE}" dt="2024-04-28T19:39:05.090" v="1" actId="34807"/>
          <ac:spMkLst>
            <pc:docMk/>
            <pc:sldMk cId="2795595925" sldId="273"/>
            <ac:spMk id="2" creationId="{EB4076DE-A606-42F8-F73B-749E874C8D28}"/>
          </ac:spMkLst>
        </pc:spChg>
        <pc:spChg chg="mod">
          <ac:chgData name="Joe Gasper" userId="5ed4bd30-1eb3-4ef1-975a-2eb5b93059a0" providerId="ADAL" clId="{3AE2FA5C-C6C8-485A-BB6D-4886B6084ECE}" dt="2024-04-28T19:39:05.090" v="1" actId="34807"/>
          <ac:spMkLst>
            <pc:docMk/>
            <pc:sldMk cId="2795595925" sldId="273"/>
            <ac:spMk id="3" creationId="{A546DA97-4653-3D4C-6C9B-047CE84D1D47}"/>
          </ac:spMkLst>
        </pc:spChg>
        <pc:spChg chg="mod">
          <ac:chgData name="Joe Gasper" userId="5ed4bd30-1eb3-4ef1-975a-2eb5b93059a0" providerId="ADAL" clId="{3AE2FA5C-C6C8-485A-BB6D-4886B6084ECE}" dt="2024-05-10T03:07:34.715" v="4698"/>
          <ac:spMkLst>
            <pc:docMk/>
            <pc:sldMk cId="2795595925" sldId="273"/>
            <ac:spMk id="5" creationId="{B8A7D49B-D9E5-C288-63B7-C1273C764217}"/>
          </ac:spMkLst>
        </pc:spChg>
        <pc:spChg chg="add del">
          <ac:chgData name="Joe Gasper" userId="5ed4bd30-1eb3-4ef1-975a-2eb5b93059a0" providerId="ADAL" clId="{3AE2FA5C-C6C8-485A-BB6D-4886B6084ECE}" dt="2024-04-28T19:52:50.685" v="34"/>
          <ac:spMkLst>
            <pc:docMk/>
            <pc:sldMk cId="2795595925" sldId="273"/>
            <ac:spMk id="8" creationId="{DBDA151C-5770-45E4-AAFF-59E7F403866D}"/>
          </ac:spMkLst>
        </pc:spChg>
        <pc:grpChg chg="add mod">
          <ac:chgData name="Joe Gasper" userId="5ed4bd30-1eb3-4ef1-975a-2eb5b93059a0" providerId="ADAL" clId="{3AE2FA5C-C6C8-485A-BB6D-4886B6084ECE}" dt="2024-05-10T03:07:34.715" v="4698"/>
          <ac:grpSpMkLst>
            <pc:docMk/>
            <pc:sldMk cId="2795595925" sldId="273"/>
            <ac:grpSpMk id="4" creationId="{28114932-FD72-A51E-36CC-097C1C33D434}"/>
          </ac:grpSpMkLst>
        </pc:grpChg>
        <pc:picChg chg="mod">
          <ac:chgData name="Joe Gasper" userId="5ed4bd30-1eb3-4ef1-975a-2eb5b93059a0" providerId="ADAL" clId="{3AE2FA5C-C6C8-485A-BB6D-4886B6084ECE}" dt="2024-05-10T03:07:34.715" v="4698"/>
          <ac:picMkLst>
            <pc:docMk/>
            <pc:sldMk cId="2795595925" sldId="273"/>
            <ac:picMk id="6" creationId="{9F966A43-A3F5-DF5A-B27C-8504E31FE7B4}"/>
          </ac:picMkLst>
        </pc:picChg>
        <pc:cxnChg chg="add del">
          <ac:chgData name="Joe Gasper" userId="5ed4bd30-1eb3-4ef1-975a-2eb5b93059a0" providerId="ADAL" clId="{3AE2FA5C-C6C8-485A-BB6D-4886B6084ECE}" dt="2024-04-28T19:52:50.685" v="34"/>
          <ac:cxnSpMkLst>
            <pc:docMk/>
            <pc:sldMk cId="2795595925" sldId="273"/>
            <ac:cxnSpMk id="10" creationId="{E62D3963-2153-4637-96E6-E31BD2CE5D0D}"/>
          </ac:cxnSpMkLst>
        </pc:cxnChg>
      </pc:sldChg>
      <pc:sldChg chg="addSp delSp modSp add del mod setBg delDesignElem">
        <pc:chgData name="Joe Gasper" userId="5ed4bd30-1eb3-4ef1-975a-2eb5b93059a0" providerId="ADAL" clId="{3AE2FA5C-C6C8-485A-BB6D-4886B6084ECE}" dt="2024-05-12T05:37:08.720" v="10538" actId="47"/>
        <pc:sldMkLst>
          <pc:docMk/>
          <pc:sldMk cId="2064752709" sldId="274"/>
        </pc:sldMkLst>
        <pc:spChg chg="mod">
          <ac:chgData name="Joe Gasper" userId="5ed4bd30-1eb3-4ef1-975a-2eb5b93059a0" providerId="ADAL" clId="{3AE2FA5C-C6C8-485A-BB6D-4886B6084ECE}" dt="2024-04-28T19:39:05.090" v="1" actId="34807"/>
          <ac:spMkLst>
            <pc:docMk/>
            <pc:sldMk cId="2064752709" sldId="274"/>
            <ac:spMk id="2" creationId="{64C890E8-861B-E801-CEE4-F13839EBEC90}"/>
          </ac:spMkLst>
        </pc:spChg>
        <pc:spChg chg="mod">
          <ac:chgData name="Joe Gasper" userId="5ed4bd30-1eb3-4ef1-975a-2eb5b93059a0" providerId="ADAL" clId="{3AE2FA5C-C6C8-485A-BB6D-4886B6084ECE}" dt="2024-04-28T19:39:05.090" v="1" actId="34807"/>
          <ac:spMkLst>
            <pc:docMk/>
            <pc:sldMk cId="2064752709" sldId="274"/>
            <ac:spMk id="4" creationId="{E71D8447-8787-7A78-3711-627C83C89445}"/>
          </ac:spMkLst>
        </pc:spChg>
        <pc:spChg chg="mod">
          <ac:chgData name="Joe Gasper" userId="5ed4bd30-1eb3-4ef1-975a-2eb5b93059a0" providerId="ADAL" clId="{3AE2FA5C-C6C8-485A-BB6D-4886B6084ECE}" dt="2024-05-10T03:07:33.972" v="4697"/>
          <ac:spMkLst>
            <pc:docMk/>
            <pc:sldMk cId="2064752709" sldId="274"/>
            <ac:spMk id="6" creationId="{4236E84C-7833-EFD2-D5E9-DC884B927A21}"/>
          </ac:spMkLst>
        </pc:spChg>
        <pc:spChg chg="add del">
          <ac:chgData name="Joe Gasper" userId="5ed4bd30-1eb3-4ef1-975a-2eb5b93059a0" providerId="ADAL" clId="{3AE2FA5C-C6C8-485A-BB6D-4886B6084ECE}" dt="2024-04-28T19:52:50.685" v="34"/>
          <ac:spMkLst>
            <pc:docMk/>
            <pc:sldMk cId="2064752709" sldId="274"/>
            <ac:spMk id="12" creationId="{744CAA32-F237-419C-A2DD-43C28D920D3C}"/>
          </ac:spMkLst>
        </pc:spChg>
        <pc:grpChg chg="add mod">
          <ac:chgData name="Joe Gasper" userId="5ed4bd30-1eb3-4ef1-975a-2eb5b93059a0" providerId="ADAL" clId="{3AE2FA5C-C6C8-485A-BB6D-4886B6084ECE}" dt="2024-05-10T03:07:33.972" v="4697"/>
          <ac:grpSpMkLst>
            <pc:docMk/>
            <pc:sldMk cId="2064752709" sldId="274"/>
            <ac:grpSpMk id="3" creationId="{2584808A-E368-4C5D-489B-A11BA7E571F5}"/>
          </ac:grpSpMkLst>
        </pc:grpChg>
        <pc:picChg chg="mod ord">
          <ac:chgData name="Joe Gasper" userId="5ed4bd30-1eb3-4ef1-975a-2eb5b93059a0" providerId="ADAL" clId="{3AE2FA5C-C6C8-485A-BB6D-4886B6084ECE}" dt="2024-04-28T19:39:05.090" v="1" actId="34807"/>
          <ac:picMkLst>
            <pc:docMk/>
            <pc:sldMk cId="2064752709" sldId="274"/>
            <ac:picMk id="5" creationId="{E2705C14-1228-4C6E-A884-7C03B3D2BFE0}"/>
          </ac:picMkLst>
        </pc:picChg>
        <pc:picChg chg="mod">
          <ac:chgData name="Joe Gasper" userId="5ed4bd30-1eb3-4ef1-975a-2eb5b93059a0" providerId="ADAL" clId="{3AE2FA5C-C6C8-485A-BB6D-4886B6084ECE}" dt="2024-05-10T03:07:33.972" v="4697"/>
          <ac:picMkLst>
            <pc:docMk/>
            <pc:sldMk cId="2064752709" sldId="274"/>
            <ac:picMk id="7" creationId="{98F6D8FE-63BB-6253-875D-2FCCEE650B71}"/>
          </ac:picMkLst>
        </pc:picChg>
        <pc:cxnChg chg="add del">
          <ac:chgData name="Joe Gasper" userId="5ed4bd30-1eb3-4ef1-975a-2eb5b93059a0" providerId="ADAL" clId="{3AE2FA5C-C6C8-485A-BB6D-4886B6084ECE}" dt="2024-04-28T19:52:50.685" v="34"/>
          <ac:cxnSpMkLst>
            <pc:docMk/>
            <pc:sldMk cId="2064752709" sldId="274"/>
            <ac:cxnSpMk id="10" creationId="{F209B62C-3402-4623-9A7C-AA048B56F8C3}"/>
          </ac:cxnSpMkLst>
        </pc:cxnChg>
        <pc:cxnChg chg="add del">
          <ac:chgData name="Joe Gasper" userId="5ed4bd30-1eb3-4ef1-975a-2eb5b93059a0" providerId="ADAL" clId="{3AE2FA5C-C6C8-485A-BB6D-4886B6084ECE}" dt="2024-04-28T19:52:50.685" v="34"/>
          <ac:cxnSpMkLst>
            <pc:docMk/>
            <pc:sldMk cId="2064752709" sldId="274"/>
            <ac:cxnSpMk id="14" creationId="{92025DBA-8780-9CA0-2826-FF6E3BD1A0C9}"/>
          </ac:cxnSpMkLst>
        </pc:cxnChg>
      </pc:sldChg>
      <pc:sldChg chg="addSp delSp modSp add del mod setBg delDesignElem">
        <pc:chgData name="Joe Gasper" userId="5ed4bd30-1eb3-4ef1-975a-2eb5b93059a0" providerId="ADAL" clId="{3AE2FA5C-C6C8-485A-BB6D-4886B6084ECE}" dt="2024-05-12T05:37:08.720" v="10538" actId="47"/>
        <pc:sldMkLst>
          <pc:docMk/>
          <pc:sldMk cId="2121706311" sldId="275"/>
        </pc:sldMkLst>
        <pc:spChg chg="mod">
          <ac:chgData name="Joe Gasper" userId="5ed4bd30-1eb3-4ef1-975a-2eb5b93059a0" providerId="ADAL" clId="{3AE2FA5C-C6C8-485A-BB6D-4886B6084ECE}" dt="2024-04-28T19:39:05.090" v="1" actId="34807"/>
          <ac:spMkLst>
            <pc:docMk/>
            <pc:sldMk cId="2121706311" sldId="275"/>
            <ac:spMk id="2" creationId="{C709CB47-6283-5B24-3580-C1E6D6141F1F}"/>
          </ac:spMkLst>
        </pc:spChg>
        <pc:spChg chg="mod">
          <ac:chgData name="Joe Gasper" userId="5ed4bd30-1eb3-4ef1-975a-2eb5b93059a0" providerId="ADAL" clId="{3AE2FA5C-C6C8-485A-BB6D-4886B6084ECE}" dt="2024-04-28T19:39:05.090" v="1" actId="34807"/>
          <ac:spMkLst>
            <pc:docMk/>
            <pc:sldMk cId="2121706311" sldId="275"/>
            <ac:spMk id="3" creationId="{8B1730E8-1C1C-CDE8-71B8-C73CB9305D57}"/>
          </ac:spMkLst>
        </pc:spChg>
        <pc:spChg chg="mod">
          <ac:chgData name="Joe Gasper" userId="5ed4bd30-1eb3-4ef1-975a-2eb5b93059a0" providerId="ADAL" clId="{3AE2FA5C-C6C8-485A-BB6D-4886B6084ECE}" dt="2024-05-10T03:07:33.187" v="4696"/>
          <ac:spMkLst>
            <pc:docMk/>
            <pc:sldMk cId="2121706311" sldId="275"/>
            <ac:spMk id="5" creationId="{9DB0B09C-58F0-0805-E5A2-5BD8B502758A}"/>
          </ac:spMkLst>
        </pc:spChg>
        <pc:spChg chg="add del">
          <ac:chgData name="Joe Gasper" userId="5ed4bd30-1eb3-4ef1-975a-2eb5b93059a0" providerId="ADAL" clId="{3AE2FA5C-C6C8-485A-BB6D-4886B6084ECE}" dt="2024-04-28T19:52:50.685" v="34"/>
          <ac:spMkLst>
            <pc:docMk/>
            <pc:sldMk cId="2121706311" sldId="275"/>
            <ac:spMk id="8" creationId="{DBDA151C-5770-45E4-AAFF-59E7F403866D}"/>
          </ac:spMkLst>
        </pc:spChg>
        <pc:grpChg chg="add mod">
          <ac:chgData name="Joe Gasper" userId="5ed4bd30-1eb3-4ef1-975a-2eb5b93059a0" providerId="ADAL" clId="{3AE2FA5C-C6C8-485A-BB6D-4886B6084ECE}" dt="2024-05-10T03:07:33.187" v="4696"/>
          <ac:grpSpMkLst>
            <pc:docMk/>
            <pc:sldMk cId="2121706311" sldId="275"/>
            <ac:grpSpMk id="4" creationId="{F924B973-F9A3-D4AA-BD7D-C3760E1429DC}"/>
          </ac:grpSpMkLst>
        </pc:grpChg>
        <pc:picChg chg="mod">
          <ac:chgData name="Joe Gasper" userId="5ed4bd30-1eb3-4ef1-975a-2eb5b93059a0" providerId="ADAL" clId="{3AE2FA5C-C6C8-485A-BB6D-4886B6084ECE}" dt="2024-05-10T03:07:33.187" v="4696"/>
          <ac:picMkLst>
            <pc:docMk/>
            <pc:sldMk cId="2121706311" sldId="275"/>
            <ac:picMk id="6" creationId="{6B6812E9-27D7-C76B-A8A3-F041D9E23EAF}"/>
          </ac:picMkLst>
        </pc:picChg>
        <pc:cxnChg chg="add del">
          <ac:chgData name="Joe Gasper" userId="5ed4bd30-1eb3-4ef1-975a-2eb5b93059a0" providerId="ADAL" clId="{3AE2FA5C-C6C8-485A-BB6D-4886B6084ECE}" dt="2024-04-28T19:52:50.685" v="34"/>
          <ac:cxnSpMkLst>
            <pc:docMk/>
            <pc:sldMk cId="2121706311" sldId="275"/>
            <ac:cxnSpMk id="10" creationId="{E62D3963-2153-4637-96E6-E31BD2CE5D0D}"/>
          </ac:cxnSpMkLst>
        </pc:cxnChg>
      </pc:sldChg>
      <pc:sldChg chg="addSp delSp modSp add del mod setBg delDesignElem">
        <pc:chgData name="Joe Gasper" userId="5ed4bd30-1eb3-4ef1-975a-2eb5b93059a0" providerId="ADAL" clId="{3AE2FA5C-C6C8-485A-BB6D-4886B6084ECE}" dt="2024-05-12T05:37:08.720" v="10538" actId="47"/>
        <pc:sldMkLst>
          <pc:docMk/>
          <pc:sldMk cId="1831215824" sldId="276"/>
        </pc:sldMkLst>
        <pc:spChg chg="mod ord">
          <ac:chgData name="Joe Gasper" userId="5ed4bd30-1eb3-4ef1-975a-2eb5b93059a0" providerId="ADAL" clId="{3AE2FA5C-C6C8-485A-BB6D-4886B6084ECE}" dt="2024-04-28T19:39:05.090" v="1" actId="34807"/>
          <ac:spMkLst>
            <pc:docMk/>
            <pc:sldMk cId="1831215824" sldId="276"/>
            <ac:spMk id="2" creationId="{602F52F9-D1F7-7C43-3CCD-9EA043375591}"/>
          </ac:spMkLst>
        </pc:spChg>
        <pc:spChg chg="mod">
          <ac:chgData name="Joe Gasper" userId="5ed4bd30-1eb3-4ef1-975a-2eb5b93059a0" providerId="ADAL" clId="{3AE2FA5C-C6C8-485A-BB6D-4886B6084ECE}" dt="2024-04-28T19:39:05.090" v="1" actId="34807"/>
          <ac:spMkLst>
            <pc:docMk/>
            <pc:sldMk cId="1831215824" sldId="276"/>
            <ac:spMk id="4" creationId="{3A6968C5-B627-C403-6432-6E11BD8DADA4}"/>
          </ac:spMkLst>
        </pc:spChg>
        <pc:spChg chg="mod">
          <ac:chgData name="Joe Gasper" userId="5ed4bd30-1eb3-4ef1-975a-2eb5b93059a0" providerId="ADAL" clId="{3AE2FA5C-C6C8-485A-BB6D-4886B6084ECE}" dt="2024-05-10T03:07:32.459" v="4695"/>
          <ac:spMkLst>
            <pc:docMk/>
            <pc:sldMk cId="1831215824" sldId="276"/>
            <ac:spMk id="6" creationId="{FC1C570F-2963-07BA-D83E-3D1F75119C71}"/>
          </ac:spMkLst>
        </pc:spChg>
        <pc:spChg chg="add del">
          <ac:chgData name="Joe Gasper" userId="5ed4bd30-1eb3-4ef1-975a-2eb5b93059a0" providerId="ADAL" clId="{3AE2FA5C-C6C8-485A-BB6D-4886B6084ECE}" dt="2024-04-28T19:52:50.685" v="34"/>
          <ac:spMkLst>
            <pc:docMk/>
            <pc:sldMk cId="1831215824" sldId="276"/>
            <ac:spMk id="12" creationId="{406BD704-01C2-4341-B99A-116CC7EC56EF}"/>
          </ac:spMkLst>
        </pc:spChg>
        <pc:spChg chg="add del">
          <ac:chgData name="Joe Gasper" userId="5ed4bd30-1eb3-4ef1-975a-2eb5b93059a0" providerId="ADAL" clId="{3AE2FA5C-C6C8-485A-BB6D-4886B6084ECE}" dt="2024-04-28T19:52:50.685" v="34"/>
          <ac:spMkLst>
            <pc:docMk/>
            <pc:sldMk cId="1831215824" sldId="276"/>
            <ac:spMk id="14" creationId="{0225C01B-A296-4FAA-AA46-794F27DF6934}"/>
          </ac:spMkLst>
        </pc:spChg>
        <pc:grpChg chg="add mod">
          <ac:chgData name="Joe Gasper" userId="5ed4bd30-1eb3-4ef1-975a-2eb5b93059a0" providerId="ADAL" clId="{3AE2FA5C-C6C8-485A-BB6D-4886B6084ECE}" dt="2024-05-10T03:07:32.459" v="4695"/>
          <ac:grpSpMkLst>
            <pc:docMk/>
            <pc:sldMk cId="1831215824" sldId="276"/>
            <ac:grpSpMk id="3" creationId="{B8503A56-FF21-C628-3A3C-81B99C0E19A8}"/>
          </ac:grpSpMkLst>
        </pc:grpChg>
        <pc:picChg chg="mod">
          <ac:chgData name="Joe Gasper" userId="5ed4bd30-1eb3-4ef1-975a-2eb5b93059a0" providerId="ADAL" clId="{3AE2FA5C-C6C8-485A-BB6D-4886B6084ECE}" dt="2024-04-28T19:39:05.090" v="1" actId="34807"/>
          <ac:picMkLst>
            <pc:docMk/>
            <pc:sldMk cId="1831215824" sldId="276"/>
            <ac:picMk id="5" creationId="{326E99E4-2EAE-4B76-A2A8-313B061BE871}"/>
          </ac:picMkLst>
        </pc:picChg>
        <pc:picChg chg="mod">
          <ac:chgData name="Joe Gasper" userId="5ed4bd30-1eb3-4ef1-975a-2eb5b93059a0" providerId="ADAL" clId="{3AE2FA5C-C6C8-485A-BB6D-4886B6084ECE}" dt="2024-05-10T03:07:32.459" v="4695"/>
          <ac:picMkLst>
            <pc:docMk/>
            <pc:sldMk cId="1831215824" sldId="276"/>
            <ac:picMk id="7" creationId="{5B8F4B47-603D-A08A-9C4C-02A057B00936}"/>
          </ac:picMkLst>
        </pc:picChg>
        <pc:cxnChg chg="add del">
          <ac:chgData name="Joe Gasper" userId="5ed4bd30-1eb3-4ef1-975a-2eb5b93059a0" providerId="ADAL" clId="{3AE2FA5C-C6C8-485A-BB6D-4886B6084ECE}" dt="2024-04-28T19:52:50.685" v="34"/>
          <ac:cxnSpMkLst>
            <pc:docMk/>
            <pc:sldMk cId="1831215824" sldId="276"/>
            <ac:cxnSpMk id="10" creationId="{F209B62C-3402-4623-9A7C-AA048B56F8C3}"/>
          </ac:cxnSpMkLst>
        </pc:cxnChg>
        <pc:cxnChg chg="add del">
          <ac:chgData name="Joe Gasper" userId="5ed4bd30-1eb3-4ef1-975a-2eb5b93059a0" providerId="ADAL" clId="{3AE2FA5C-C6C8-485A-BB6D-4886B6084ECE}" dt="2024-04-28T19:52:50.685" v="34"/>
          <ac:cxnSpMkLst>
            <pc:docMk/>
            <pc:sldMk cId="1831215824" sldId="276"/>
            <ac:cxnSpMk id="16" creationId="{62713E66-598D-4B8A-9D2A-67C7AF46EF11}"/>
          </ac:cxnSpMkLst>
        </pc:cxnChg>
      </pc:sldChg>
      <pc:sldChg chg="addSp delSp modSp add del mod setBg delDesignElem">
        <pc:chgData name="Joe Gasper" userId="5ed4bd30-1eb3-4ef1-975a-2eb5b93059a0" providerId="ADAL" clId="{3AE2FA5C-C6C8-485A-BB6D-4886B6084ECE}" dt="2024-05-12T06:04:19.940" v="10986" actId="2696"/>
        <pc:sldMkLst>
          <pc:docMk/>
          <pc:sldMk cId="3145329487" sldId="277"/>
        </pc:sldMkLst>
        <pc:spChg chg="mod">
          <ac:chgData name="Joe Gasper" userId="5ed4bd30-1eb3-4ef1-975a-2eb5b93059a0" providerId="ADAL" clId="{3AE2FA5C-C6C8-485A-BB6D-4886B6084ECE}" dt="2024-04-28T19:39:05.090" v="1" actId="34807"/>
          <ac:spMkLst>
            <pc:docMk/>
            <pc:sldMk cId="3145329487" sldId="277"/>
            <ac:spMk id="2" creationId="{1F1A34D7-CBE1-E439-616B-071DF799EB8A}"/>
          </ac:spMkLst>
        </pc:spChg>
        <pc:spChg chg="mod">
          <ac:chgData name="Joe Gasper" userId="5ed4bd30-1eb3-4ef1-975a-2eb5b93059a0" providerId="ADAL" clId="{3AE2FA5C-C6C8-485A-BB6D-4886B6084ECE}" dt="2024-04-28T19:39:05.090" v="1" actId="34807"/>
          <ac:spMkLst>
            <pc:docMk/>
            <pc:sldMk cId="3145329487" sldId="277"/>
            <ac:spMk id="4" creationId="{3FAC0973-DE22-4777-9D05-12CFFCEBEF9A}"/>
          </ac:spMkLst>
        </pc:spChg>
        <pc:spChg chg="mod">
          <ac:chgData name="Joe Gasper" userId="5ed4bd30-1eb3-4ef1-975a-2eb5b93059a0" providerId="ADAL" clId="{3AE2FA5C-C6C8-485A-BB6D-4886B6084ECE}" dt="2024-05-10T03:07:31.819" v="4694"/>
          <ac:spMkLst>
            <pc:docMk/>
            <pc:sldMk cId="3145329487" sldId="277"/>
            <ac:spMk id="6" creationId="{38FE6331-1C96-5C10-1FAB-C5B294A424D2}"/>
          </ac:spMkLst>
        </pc:spChg>
        <pc:spChg chg="add del">
          <ac:chgData name="Joe Gasper" userId="5ed4bd30-1eb3-4ef1-975a-2eb5b93059a0" providerId="ADAL" clId="{3AE2FA5C-C6C8-485A-BB6D-4886B6084ECE}" dt="2024-04-28T19:52:50.685" v="34"/>
          <ac:spMkLst>
            <pc:docMk/>
            <pc:sldMk cId="3145329487" sldId="277"/>
            <ac:spMk id="12" creationId="{DBDA151C-5770-45E4-AAFF-59E7F403866D}"/>
          </ac:spMkLst>
        </pc:spChg>
        <pc:grpChg chg="add mod">
          <ac:chgData name="Joe Gasper" userId="5ed4bd30-1eb3-4ef1-975a-2eb5b93059a0" providerId="ADAL" clId="{3AE2FA5C-C6C8-485A-BB6D-4886B6084ECE}" dt="2024-05-10T03:07:31.819" v="4694"/>
          <ac:grpSpMkLst>
            <pc:docMk/>
            <pc:sldMk cId="3145329487" sldId="277"/>
            <ac:grpSpMk id="3" creationId="{990C4441-E414-6309-AD52-8D96165D097D}"/>
          </ac:grpSpMkLst>
        </pc:grpChg>
        <pc:picChg chg="mod">
          <ac:chgData name="Joe Gasper" userId="5ed4bd30-1eb3-4ef1-975a-2eb5b93059a0" providerId="ADAL" clId="{3AE2FA5C-C6C8-485A-BB6D-4886B6084ECE}" dt="2024-04-28T19:52:50.685" v="34"/>
          <ac:picMkLst>
            <pc:docMk/>
            <pc:sldMk cId="3145329487" sldId="277"/>
            <ac:picMk id="5" creationId="{820AE459-7986-4B4E-A083-03C306EF276E}"/>
          </ac:picMkLst>
        </pc:picChg>
        <pc:picChg chg="mod">
          <ac:chgData name="Joe Gasper" userId="5ed4bd30-1eb3-4ef1-975a-2eb5b93059a0" providerId="ADAL" clId="{3AE2FA5C-C6C8-485A-BB6D-4886B6084ECE}" dt="2024-05-10T03:07:31.819" v="4694"/>
          <ac:picMkLst>
            <pc:docMk/>
            <pc:sldMk cId="3145329487" sldId="277"/>
            <ac:picMk id="7" creationId="{D4D07089-2E40-341F-F23E-2981E8F4D063}"/>
          </ac:picMkLst>
        </pc:picChg>
        <pc:cxnChg chg="add del">
          <ac:chgData name="Joe Gasper" userId="5ed4bd30-1eb3-4ef1-975a-2eb5b93059a0" providerId="ADAL" clId="{3AE2FA5C-C6C8-485A-BB6D-4886B6084ECE}" dt="2024-04-28T19:52:50.685" v="34"/>
          <ac:cxnSpMkLst>
            <pc:docMk/>
            <pc:sldMk cId="3145329487" sldId="277"/>
            <ac:cxnSpMk id="10" creationId="{F209B62C-3402-4623-9A7C-AA048B56F8C3}"/>
          </ac:cxnSpMkLst>
        </pc:cxnChg>
        <pc:cxnChg chg="add del">
          <ac:chgData name="Joe Gasper" userId="5ed4bd30-1eb3-4ef1-975a-2eb5b93059a0" providerId="ADAL" clId="{3AE2FA5C-C6C8-485A-BB6D-4886B6084ECE}" dt="2024-04-28T19:52:50.685" v="34"/>
          <ac:cxnSpMkLst>
            <pc:docMk/>
            <pc:sldMk cId="3145329487" sldId="277"/>
            <ac:cxnSpMk id="14" creationId="{2EA0F4A6-3CC9-C9E2-BA02-58FA29F7DD8E}"/>
          </ac:cxnSpMkLst>
        </pc:cxnChg>
      </pc:sldChg>
      <pc:sldChg chg="addSp delSp modSp add del mod setBg delDesignElem">
        <pc:chgData name="Joe Gasper" userId="5ed4bd30-1eb3-4ef1-975a-2eb5b93059a0" providerId="ADAL" clId="{3AE2FA5C-C6C8-485A-BB6D-4886B6084ECE}" dt="2024-05-12T06:04:23.841" v="10987" actId="2696"/>
        <pc:sldMkLst>
          <pc:docMk/>
          <pc:sldMk cId="486637462" sldId="278"/>
        </pc:sldMkLst>
        <pc:spChg chg="mod">
          <ac:chgData name="Joe Gasper" userId="5ed4bd30-1eb3-4ef1-975a-2eb5b93059a0" providerId="ADAL" clId="{3AE2FA5C-C6C8-485A-BB6D-4886B6084ECE}" dt="2024-04-28T19:39:05.090" v="1" actId="34807"/>
          <ac:spMkLst>
            <pc:docMk/>
            <pc:sldMk cId="486637462" sldId="278"/>
            <ac:spMk id="2" creationId="{AF95669C-71F6-7FBF-40A2-6CA49067C693}"/>
          </ac:spMkLst>
        </pc:spChg>
        <pc:spChg chg="mod">
          <ac:chgData name="Joe Gasper" userId="5ed4bd30-1eb3-4ef1-975a-2eb5b93059a0" providerId="ADAL" clId="{3AE2FA5C-C6C8-485A-BB6D-4886B6084ECE}" dt="2024-04-28T19:39:05.090" v="1" actId="34807"/>
          <ac:spMkLst>
            <pc:docMk/>
            <pc:sldMk cId="486637462" sldId="278"/>
            <ac:spMk id="4" creationId="{5B5344D8-2DB9-9DA4-4DD5-497A5DDD958E}"/>
          </ac:spMkLst>
        </pc:spChg>
        <pc:spChg chg="mod">
          <ac:chgData name="Joe Gasper" userId="5ed4bd30-1eb3-4ef1-975a-2eb5b93059a0" providerId="ADAL" clId="{3AE2FA5C-C6C8-485A-BB6D-4886B6084ECE}" dt="2024-05-10T03:07:31.209" v="4693"/>
          <ac:spMkLst>
            <pc:docMk/>
            <pc:sldMk cId="486637462" sldId="278"/>
            <ac:spMk id="6" creationId="{C3511C1F-316C-D80E-F930-9DBDA01548F2}"/>
          </ac:spMkLst>
        </pc:spChg>
        <pc:spChg chg="add del">
          <ac:chgData name="Joe Gasper" userId="5ed4bd30-1eb3-4ef1-975a-2eb5b93059a0" providerId="ADAL" clId="{3AE2FA5C-C6C8-485A-BB6D-4886B6084ECE}" dt="2024-04-28T19:52:50.685" v="34"/>
          <ac:spMkLst>
            <pc:docMk/>
            <pc:sldMk cId="486637462" sldId="278"/>
            <ac:spMk id="12" creationId="{DBDA151C-5770-45E4-AAFF-59E7F403866D}"/>
          </ac:spMkLst>
        </pc:spChg>
        <pc:grpChg chg="add mod">
          <ac:chgData name="Joe Gasper" userId="5ed4bd30-1eb3-4ef1-975a-2eb5b93059a0" providerId="ADAL" clId="{3AE2FA5C-C6C8-485A-BB6D-4886B6084ECE}" dt="2024-05-10T03:07:31.209" v="4693"/>
          <ac:grpSpMkLst>
            <pc:docMk/>
            <pc:sldMk cId="486637462" sldId="278"/>
            <ac:grpSpMk id="3" creationId="{CEB96325-D3FD-D5B1-7EA0-ACD8635433F8}"/>
          </ac:grpSpMkLst>
        </pc:grpChg>
        <pc:picChg chg="mod">
          <ac:chgData name="Joe Gasper" userId="5ed4bd30-1eb3-4ef1-975a-2eb5b93059a0" providerId="ADAL" clId="{3AE2FA5C-C6C8-485A-BB6D-4886B6084ECE}" dt="2024-04-28T19:52:50.685" v="34"/>
          <ac:picMkLst>
            <pc:docMk/>
            <pc:sldMk cId="486637462" sldId="278"/>
            <ac:picMk id="5" creationId="{90005F69-8805-4BCC-8DA9-8CE3E3B2A9F3}"/>
          </ac:picMkLst>
        </pc:picChg>
        <pc:picChg chg="mod">
          <ac:chgData name="Joe Gasper" userId="5ed4bd30-1eb3-4ef1-975a-2eb5b93059a0" providerId="ADAL" clId="{3AE2FA5C-C6C8-485A-BB6D-4886B6084ECE}" dt="2024-05-10T03:07:31.209" v="4693"/>
          <ac:picMkLst>
            <pc:docMk/>
            <pc:sldMk cId="486637462" sldId="278"/>
            <ac:picMk id="7" creationId="{810C697B-488B-A24F-611B-EBEEDFF2C8CA}"/>
          </ac:picMkLst>
        </pc:picChg>
        <pc:cxnChg chg="add del">
          <ac:chgData name="Joe Gasper" userId="5ed4bd30-1eb3-4ef1-975a-2eb5b93059a0" providerId="ADAL" clId="{3AE2FA5C-C6C8-485A-BB6D-4886B6084ECE}" dt="2024-04-28T19:52:50.685" v="34"/>
          <ac:cxnSpMkLst>
            <pc:docMk/>
            <pc:sldMk cId="486637462" sldId="278"/>
            <ac:cxnSpMk id="10" creationId="{F209B62C-3402-4623-9A7C-AA048B56F8C3}"/>
          </ac:cxnSpMkLst>
        </pc:cxnChg>
        <pc:cxnChg chg="add del">
          <ac:chgData name="Joe Gasper" userId="5ed4bd30-1eb3-4ef1-975a-2eb5b93059a0" providerId="ADAL" clId="{3AE2FA5C-C6C8-485A-BB6D-4886B6084ECE}" dt="2024-04-28T19:52:50.685" v="34"/>
          <ac:cxnSpMkLst>
            <pc:docMk/>
            <pc:sldMk cId="486637462" sldId="278"/>
            <ac:cxnSpMk id="14" creationId="{2EA0F4A6-3CC9-C9E2-BA02-58FA29F7DD8E}"/>
          </ac:cxnSpMkLst>
        </pc:cxnChg>
      </pc:sldChg>
      <pc:sldChg chg="addSp delSp modSp new mod">
        <pc:chgData name="Joe Gasper" userId="5ed4bd30-1eb3-4ef1-975a-2eb5b93059a0" providerId="ADAL" clId="{3AE2FA5C-C6C8-485A-BB6D-4886B6084ECE}" dt="2024-05-11T18:15:43.119" v="8934" actId="478"/>
        <pc:sldMkLst>
          <pc:docMk/>
          <pc:sldMk cId="1256232033" sldId="279"/>
        </pc:sldMkLst>
        <pc:spChg chg="add mod">
          <ac:chgData name="Joe Gasper" userId="5ed4bd30-1eb3-4ef1-975a-2eb5b93059a0" providerId="ADAL" clId="{3AE2FA5C-C6C8-485A-BB6D-4886B6084ECE}" dt="2024-05-11T18:11:36.238" v="8857"/>
          <ac:spMkLst>
            <pc:docMk/>
            <pc:sldMk cId="1256232033" sldId="279"/>
            <ac:spMk id="2" creationId="{34E4291F-773A-2F8F-B57E-25984E1CA2C3}"/>
          </ac:spMkLst>
        </pc:spChg>
        <pc:spChg chg="del mod">
          <ac:chgData name="Joe Gasper" userId="5ed4bd30-1eb3-4ef1-975a-2eb5b93059a0" providerId="ADAL" clId="{3AE2FA5C-C6C8-485A-BB6D-4886B6084ECE}" dt="2024-05-10T01:35:10.326" v="4172" actId="478"/>
          <ac:spMkLst>
            <pc:docMk/>
            <pc:sldMk cId="1256232033" sldId="279"/>
            <ac:spMk id="2" creationId="{ABE02D1D-D354-9575-859C-23C9BE8A73FF}"/>
          </ac:spMkLst>
        </pc:spChg>
        <pc:spChg chg="add del mod">
          <ac:chgData name="Joe Gasper" userId="5ed4bd30-1eb3-4ef1-975a-2eb5b93059a0" providerId="ADAL" clId="{3AE2FA5C-C6C8-485A-BB6D-4886B6084ECE}" dt="2024-05-10T02:49:15.579" v="4542" actId="478"/>
          <ac:spMkLst>
            <pc:docMk/>
            <pc:sldMk cId="1256232033" sldId="279"/>
            <ac:spMk id="3" creationId="{3D4E17A2-1B34-DA76-2386-46FC5C54E862}"/>
          </ac:spMkLst>
        </pc:spChg>
        <pc:spChg chg="del">
          <ac:chgData name="Joe Gasper" userId="5ed4bd30-1eb3-4ef1-975a-2eb5b93059a0" providerId="ADAL" clId="{3AE2FA5C-C6C8-485A-BB6D-4886B6084ECE}" dt="2024-04-28T19:49:23.996" v="6"/>
          <ac:spMkLst>
            <pc:docMk/>
            <pc:sldMk cId="1256232033" sldId="279"/>
            <ac:spMk id="3" creationId="{B4F1EF00-57F0-D67A-C9DC-9BC039AEACB2}"/>
          </ac:spMkLst>
        </pc:spChg>
        <pc:spChg chg="add del mod">
          <ac:chgData name="Joe Gasper" userId="5ed4bd30-1eb3-4ef1-975a-2eb5b93059a0" providerId="ADAL" clId="{3AE2FA5C-C6C8-485A-BB6D-4886B6084ECE}" dt="2024-05-10T02:49:15.579" v="4542" actId="478"/>
          <ac:spMkLst>
            <pc:docMk/>
            <pc:sldMk cId="1256232033" sldId="279"/>
            <ac:spMk id="4" creationId="{7C487467-917C-DDFC-D0D2-275FBA97476E}"/>
          </ac:spMkLst>
        </pc:spChg>
        <pc:spChg chg="add del">
          <ac:chgData name="Joe Gasper" userId="5ed4bd30-1eb3-4ef1-975a-2eb5b93059a0" providerId="ADAL" clId="{3AE2FA5C-C6C8-485A-BB6D-4886B6084ECE}" dt="2024-04-28T19:44:41.407" v="5" actId="22"/>
          <ac:spMkLst>
            <pc:docMk/>
            <pc:sldMk cId="1256232033" sldId="279"/>
            <ac:spMk id="5" creationId="{0CDBDC24-9FD0-64FA-5713-0BDBAA8F1625}"/>
          </ac:spMkLst>
        </pc:spChg>
        <pc:spChg chg="add del mod">
          <ac:chgData name="Joe Gasper" userId="5ed4bd30-1eb3-4ef1-975a-2eb5b93059a0" providerId="ADAL" clId="{3AE2FA5C-C6C8-485A-BB6D-4886B6084ECE}" dt="2024-05-10T02:49:18.919" v="4543" actId="478"/>
          <ac:spMkLst>
            <pc:docMk/>
            <pc:sldMk cId="1256232033" sldId="279"/>
            <ac:spMk id="6" creationId="{FBB3C2E5-FE94-7317-9159-1801FF5886E3}"/>
          </ac:spMkLst>
        </pc:spChg>
        <pc:spChg chg="add mod">
          <ac:chgData name="Joe Gasper" userId="5ed4bd30-1eb3-4ef1-975a-2eb5b93059a0" providerId="ADAL" clId="{3AE2FA5C-C6C8-485A-BB6D-4886B6084ECE}" dt="2024-05-10T02:49:21.802" v="4548" actId="20577"/>
          <ac:spMkLst>
            <pc:docMk/>
            <pc:sldMk cId="1256232033" sldId="279"/>
            <ac:spMk id="7" creationId="{85CF4998-400C-C142-4786-0EFBC75C4912}"/>
          </ac:spMkLst>
        </pc:spChg>
        <pc:spChg chg="add del mod modVis">
          <ac:chgData name="Joe Gasper" userId="5ed4bd30-1eb3-4ef1-975a-2eb5b93059a0" providerId="ADAL" clId="{3AE2FA5C-C6C8-485A-BB6D-4886B6084ECE}" dt="2024-05-11T18:15:43.119" v="8934" actId="478"/>
          <ac:spMkLst>
            <pc:docMk/>
            <pc:sldMk cId="1256232033" sldId="279"/>
            <ac:spMk id="8" creationId="{E64B042A-C156-8FB3-0EEB-C54C68DD793D}"/>
          </ac:spMkLst>
        </pc:spChg>
        <pc:spChg chg="add del mod">
          <ac:chgData name="Joe Gasper" userId="5ed4bd30-1eb3-4ef1-975a-2eb5b93059a0" providerId="ADAL" clId="{3AE2FA5C-C6C8-485A-BB6D-4886B6084ECE}" dt="2024-04-28T20:32:01.449" v="105" actId="931"/>
          <ac:spMkLst>
            <pc:docMk/>
            <pc:sldMk cId="1256232033" sldId="279"/>
            <ac:spMk id="9" creationId="{752DF4C5-899F-7B5D-0AFD-7E63FA7DF539}"/>
          </ac:spMkLst>
        </pc:spChg>
        <pc:spChg chg="mod">
          <ac:chgData name="Joe Gasper" userId="5ed4bd30-1eb3-4ef1-975a-2eb5b93059a0" providerId="ADAL" clId="{3AE2FA5C-C6C8-485A-BB6D-4886B6084ECE}" dt="2024-05-10T03:07:17.364" v="4683"/>
          <ac:spMkLst>
            <pc:docMk/>
            <pc:sldMk cId="1256232033" sldId="279"/>
            <ac:spMk id="10" creationId="{D73EF4DE-AB54-D733-091A-84BAE6D8349C}"/>
          </ac:spMkLst>
        </pc:spChg>
        <pc:spChg chg="add del mod">
          <ac:chgData name="Joe Gasper" userId="5ed4bd30-1eb3-4ef1-975a-2eb5b93059a0" providerId="ADAL" clId="{3AE2FA5C-C6C8-485A-BB6D-4886B6084ECE}" dt="2024-04-28T20:33:12.113" v="109" actId="931"/>
          <ac:spMkLst>
            <pc:docMk/>
            <pc:sldMk cId="1256232033" sldId="279"/>
            <ac:spMk id="13" creationId="{D03D12D1-12A4-DDB4-F19E-7AD49BFBDC16}"/>
          </ac:spMkLst>
        </pc:spChg>
        <pc:grpChg chg="add mod">
          <ac:chgData name="Joe Gasper" userId="5ed4bd30-1eb3-4ef1-975a-2eb5b93059a0" providerId="ADAL" clId="{3AE2FA5C-C6C8-485A-BB6D-4886B6084ECE}" dt="2024-05-10T03:07:17.364" v="4683"/>
          <ac:grpSpMkLst>
            <pc:docMk/>
            <pc:sldMk cId="1256232033" sldId="279"/>
            <ac:grpSpMk id="9" creationId="{E5E05E3A-9ABC-BE7D-BD72-B564B484DBB3}"/>
          </ac:grpSpMkLst>
        </pc:grpChg>
        <pc:picChg chg="add del mod">
          <ac:chgData name="Joe Gasper" userId="5ed4bd30-1eb3-4ef1-975a-2eb5b93059a0" providerId="ADAL" clId="{3AE2FA5C-C6C8-485A-BB6D-4886B6084ECE}" dt="2024-04-28T20:31:50.776" v="104" actId="478"/>
          <ac:picMkLst>
            <pc:docMk/>
            <pc:sldMk cId="1256232033" sldId="279"/>
            <ac:picMk id="7" creationId="{14F8DE71-C6AB-6C2B-736A-6A2386510AED}"/>
          </ac:picMkLst>
        </pc:picChg>
        <pc:picChg chg="add del mod">
          <ac:chgData name="Joe Gasper" userId="5ed4bd30-1eb3-4ef1-975a-2eb5b93059a0" providerId="ADAL" clId="{3AE2FA5C-C6C8-485A-BB6D-4886B6084ECE}" dt="2024-04-28T20:32:29.913" v="108" actId="478"/>
          <ac:picMkLst>
            <pc:docMk/>
            <pc:sldMk cId="1256232033" sldId="279"/>
            <ac:picMk id="11" creationId="{92DF331F-E3BD-36FB-D847-DCDA37F16C97}"/>
          </ac:picMkLst>
        </pc:picChg>
        <pc:picChg chg="mod">
          <ac:chgData name="Joe Gasper" userId="5ed4bd30-1eb3-4ef1-975a-2eb5b93059a0" providerId="ADAL" clId="{3AE2FA5C-C6C8-485A-BB6D-4886B6084ECE}" dt="2024-05-10T03:07:17.364" v="4683"/>
          <ac:picMkLst>
            <pc:docMk/>
            <pc:sldMk cId="1256232033" sldId="279"/>
            <ac:picMk id="11" creationId="{F3BE537C-D176-3806-6722-1BBD989CAC9B}"/>
          </ac:picMkLst>
        </pc:picChg>
        <pc:picChg chg="add mod">
          <ac:chgData name="Joe Gasper" userId="5ed4bd30-1eb3-4ef1-975a-2eb5b93059a0" providerId="ADAL" clId="{3AE2FA5C-C6C8-485A-BB6D-4886B6084ECE}" dt="2024-05-10T01:35:37.716" v="4175" actId="1076"/>
          <ac:picMkLst>
            <pc:docMk/>
            <pc:sldMk cId="1256232033" sldId="279"/>
            <ac:picMk id="15" creationId="{CD362DC7-AEDB-2F41-9B8F-EB7C035A670A}"/>
          </ac:picMkLst>
        </pc:picChg>
      </pc:sldChg>
      <pc:sldChg chg="addSp delSp modSp new mod">
        <pc:chgData name="Joe Gasper" userId="5ed4bd30-1eb3-4ef1-975a-2eb5b93059a0" providerId="ADAL" clId="{3AE2FA5C-C6C8-485A-BB6D-4886B6084ECE}" dt="2024-05-11T18:15:38.608" v="8932" actId="478"/>
        <pc:sldMkLst>
          <pc:docMk/>
          <pc:sldMk cId="283801328" sldId="280"/>
        </pc:sldMkLst>
        <pc:spChg chg="add mod">
          <ac:chgData name="Joe Gasper" userId="5ed4bd30-1eb3-4ef1-975a-2eb5b93059a0" providerId="ADAL" clId="{3AE2FA5C-C6C8-485A-BB6D-4886B6084ECE}" dt="2024-05-11T18:11:41.638" v="8859"/>
          <ac:spMkLst>
            <pc:docMk/>
            <pc:sldMk cId="283801328" sldId="280"/>
            <ac:spMk id="2" creationId="{7B3278F1-D925-997D-AF4B-B0A7911434BB}"/>
          </ac:spMkLst>
        </pc:spChg>
        <pc:spChg chg="del mod">
          <ac:chgData name="Joe Gasper" userId="5ed4bd30-1eb3-4ef1-975a-2eb5b93059a0" providerId="ADAL" clId="{3AE2FA5C-C6C8-485A-BB6D-4886B6084ECE}" dt="2024-05-10T01:34:59.829" v="4170" actId="478"/>
          <ac:spMkLst>
            <pc:docMk/>
            <pc:sldMk cId="283801328" sldId="280"/>
            <ac:spMk id="2" creationId="{BB2DA2DA-F03E-2CB0-7777-71A7544F6033}"/>
          </ac:spMkLst>
        </pc:spChg>
        <pc:spChg chg="add del mod">
          <ac:chgData name="Joe Gasper" userId="5ed4bd30-1eb3-4ef1-975a-2eb5b93059a0" providerId="ADAL" clId="{3AE2FA5C-C6C8-485A-BB6D-4886B6084ECE}" dt="2024-05-10T02:47:56.946" v="4507" actId="478"/>
          <ac:spMkLst>
            <pc:docMk/>
            <pc:sldMk cId="283801328" sldId="280"/>
            <ac:spMk id="3" creationId="{204DAF53-C4C1-E9D9-8BCD-9B48AB31FA87}"/>
          </ac:spMkLst>
        </pc:spChg>
        <pc:spChg chg="del">
          <ac:chgData name="Joe Gasper" userId="5ed4bd30-1eb3-4ef1-975a-2eb5b93059a0" providerId="ADAL" clId="{3AE2FA5C-C6C8-485A-BB6D-4886B6084ECE}" dt="2024-04-28T19:51:47.258" v="8"/>
          <ac:spMkLst>
            <pc:docMk/>
            <pc:sldMk cId="283801328" sldId="280"/>
            <ac:spMk id="3" creationId="{5E147415-C72F-4CDE-FCE8-46F4B4758D16}"/>
          </ac:spMkLst>
        </pc:spChg>
        <pc:spChg chg="add del mod">
          <ac:chgData name="Joe Gasper" userId="5ed4bd30-1eb3-4ef1-975a-2eb5b93059a0" providerId="ADAL" clId="{3AE2FA5C-C6C8-485A-BB6D-4886B6084ECE}" dt="2024-05-10T02:47:56.946" v="4507" actId="478"/>
          <ac:spMkLst>
            <pc:docMk/>
            <pc:sldMk cId="283801328" sldId="280"/>
            <ac:spMk id="4" creationId="{ACC5A69B-1EE1-2C5F-2BF8-236AAB1AA03A}"/>
          </ac:spMkLst>
        </pc:spChg>
        <pc:spChg chg="add del mod">
          <ac:chgData name="Joe Gasper" userId="5ed4bd30-1eb3-4ef1-975a-2eb5b93059a0" providerId="ADAL" clId="{3AE2FA5C-C6C8-485A-BB6D-4886B6084ECE}" dt="2024-05-10T02:48:01.282" v="4508" actId="478"/>
          <ac:spMkLst>
            <pc:docMk/>
            <pc:sldMk cId="283801328" sldId="280"/>
            <ac:spMk id="6" creationId="{68F1AD1B-7089-D39A-A992-424BF2A6B85B}"/>
          </ac:spMkLst>
        </pc:spChg>
        <pc:spChg chg="add del mod">
          <ac:chgData name="Joe Gasper" userId="5ed4bd30-1eb3-4ef1-975a-2eb5b93059a0" providerId="ADAL" clId="{3AE2FA5C-C6C8-485A-BB6D-4886B6084ECE}" dt="2024-04-28T19:56:53.846" v="36"/>
          <ac:spMkLst>
            <pc:docMk/>
            <pc:sldMk cId="283801328" sldId="280"/>
            <ac:spMk id="7" creationId="{38098EF7-DE16-9651-0BD9-ABF1B389C5BD}"/>
          </ac:spMkLst>
        </pc:spChg>
        <pc:spChg chg="add mod">
          <ac:chgData name="Joe Gasper" userId="5ed4bd30-1eb3-4ef1-975a-2eb5b93059a0" providerId="ADAL" clId="{3AE2FA5C-C6C8-485A-BB6D-4886B6084ECE}" dt="2024-05-10T02:48:59.350" v="4541" actId="20577"/>
          <ac:spMkLst>
            <pc:docMk/>
            <pc:sldMk cId="283801328" sldId="280"/>
            <ac:spMk id="7" creationId="{3E26255C-FE46-5EBA-6356-A13160BED874}"/>
          </ac:spMkLst>
        </pc:spChg>
        <pc:spChg chg="add del mod modVis">
          <ac:chgData name="Joe Gasper" userId="5ed4bd30-1eb3-4ef1-975a-2eb5b93059a0" providerId="ADAL" clId="{3AE2FA5C-C6C8-485A-BB6D-4886B6084ECE}" dt="2024-05-11T18:15:38.608" v="8932" actId="478"/>
          <ac:spMkLst>
            <pc:docMk/>
            <pc:sldMk cId="283801328" sldId="280"/>
            <ac:spMk id="8" creationId="{F5D5D3E3-56BB-32D8-973A-1D8719CEA08C}"/>
          </ac:spMkLst>
        </pc:spChg>
        <pc:spChg chg="mod">
          <ac:chgData name="Joe Gasper" userId="5ed4bd30-1eb3-4ef1-975a-2eb5b93059a0" providerId="ADAL" clId="{3AE2FA5C-C6C8-485A-BB6D-4886B6084ECE}" dt="2024-05-10T03:07:14.706" v="4682"/>
          <ac:spMkLst>
            <pc:docMk/>
            <pc:sldMk cId="283801328" sldId="280"/>
            <ac:spMk id="10" creationId="{E183ED76-3E0F-086B-FF03-AD07C9B18585}"/>
          </ac:spMkLst>
        </pc:spChg>
        <pc:spChg chg="add del mod">
          <ac:chgData name="Joe Gasper" userId="5ed4bd30-1eb3-4ef1-975a-2eb5b93059a0" providerId="ADAL" clId="{3AE2FA5C-C6C8-485A-BB6D-4886B6084ECE}" dt="2024-04-28T19:58:16.463" v="41"/>
          <ac:spMkLst>
            <pc:docMk/>
            <pc:sldMk cId="283801328" sldId="280"/>
            <ac:spMk id="11" creationId="{A1A0108C-8132-4AE7-AF6F-4A53A0D7D897}"/>
          </ac:spMkLst>
        </pc:spChg>
        <pc:spChg chg="add del mod">
          <ac:chgData name="Joe Gasper" userId="5ed4bd30-1eb3-4ef1-975a-2eb5b93059a0" providerId="ADAL" clId="{3AE2FA5C-C6C8-485A-BB6D-4886B6084ECE}" dt="2024-04-28T20:10:08.631" v="43"/>
          <ac:spMkLst>
            <pc:docMk/>
            <pc:sldMk cId="283801328" sldId="280"/>
            <ac:spMk id="15" creationId="{8E85F69B-A121-0A65-5AB4-2841A64A4CD2}"/>
          </ac:spMkLst>
        </pc:spChg>
        <pc:spChg chg="add del mod">
          <ac:chgData name="Joe Gasper" userId="5ed4bd30-1eb3-4ef1-975a-2eb5b93059a0" providerId="ADAL" clId="{3AE2FA5C-C6C8-485A-BB6D-4886B6084ECE}" dt="2024-04-28T20:21:20.579" v="45"/>
          <ac:spMkLst>
            <pc:docMk/>
            <pc:sldMk cId="283801328" sldId="280"/>
            <ac:spMk id="19" creationId="{59C7B5F4-0B0D-2E32-3789-99B2276DAA0C}"/>
          </ac:spMkLst>
        </pc:spChg>
        <pc:spChg chg="add del mod">
          <ac:chgData name="Joe Gasper" userId="5ed4bd30-1eb3-4ef1-975a-2eb5b93059a0" providerId="ADAL" clId="{3AE2FA5C-C6C8-485A-BB6D-4886B6084ECE}" dt="2024-04-28T20:26:10.519" v="47"/>
          <ac:spMkLst>
            <pc:docMk/>
            <pc:sldMk cId="283801328" sldId="280"/>
            <ac:spMk id="23" creationId="{85AF078F-0A0B-9361-01E3-D0720AB8BFAA}"/>
          </ac:spMkLst>
        </pc:spChg>
        <pc:spChg chg="add del mod">
          <ac:chgData name="Joe Gasper" userId="5ed4bd30-1eb3-4ef1-975a-2eb5b93059a0" providerId="ADAL" clId="{3AE2FA5C-C6C8-485A-BB6D-4886B6084ECE}" dt="2024-04-28T20:26:17.190" v="49"/>
          <ac:spMkLst>
            <pc:docMk/>
            <pc:sldMk cId="283801328" sldId="280"/>
            <ac:spMk id="27" creationId="{62E99966-F557-607A-D5C6-33812CEA2EFB}"/>
          </ac:spMkLst>
        </pc:spChg>
        <pc:spChg chg="add del mod">
          <ac:chgData name="Joe Gasper" userId="5ed4bd30-1eb3-4ef1-975a-2eb5b93059a0" providerId="ADAL" clId="{3AE2FA5C-C6C8-485A-BB6D-4886B6084ECE}" dt="2024-04-28T20:27:21.754" v="51" actId="931"/>
          <ac:spMkLst>
            <pc:docMk/>
            <pc:sldMk cId="283801328" sldId="280"/>
            <ac:spMk id="31" creationId="{50F31334-6A08-6166-946F-F410773A8A3E}"/>
          </ac:spMkLst>
        </pc:spChg>
        <pc:spChg chg="mod">
          <ac:chgData name="Joe Gasper" userId="5ed4bd30-1eb3-4ef1-975a-2eb5b93059a0" providerId="ADAL" clId="{3AE2FA5C-C6C8-485A-BB6D-4886B6084ECE}" dt="2024-04-28T20:29:41.270" v="53" actId="207"/>
          <ac:spMkLst>
            <pc:docMk/>
            <pc:sldMk cId="283801328" sldId="280"/>
            <ac:spMk id="36" creationId="{37576C56-D6DC-F94B-4A83-82ADF6305EFC}"/>
          </ac:spMkLst>
        </pc:spChg>
        <pc:spChg chg="mod">
          <ac:chgData name="Joe Gasper" userId="5ed4bd30-1eb3-4ef1-975a-2eb5b93059a0" providerId="ADAL" clId="{3AE2FA5C-C6C8-485A-BB6D-4886B6084ECE}" dt="2024-04-28T20:29:41.270" v="53" actId="207"/>
          <ac:spMkLst>
            <pc:docMk/>
            <pc:sldMk cId="283801328" sldId="280"/>
            <ac:spMk id="37" creationId="{FD904C86-3DF8-1FC6-A843-9171087DD8F7}"/>
          </ac:spMkLst>
        </pc:spChg>
        <pc:spChg chg="mod">
          <ac:chgData name="Joe Gasper" userId="5ed4bd30-1eb3-4ef1-975a-2eb5b93059a0" providerId="ADAL" clId="{3AE2FA5C-C6C8-485A-BB6D-4886B6084ECE}" dt="2024-04-28T20:29:41.270" v="53" actId="207"/>
          <ac:spMkLst>
            <pc:docMk/>
            <pc:sldMk cId="283801328" sldId="280"/>
            <ac:spMk id="38" creationId="{0CB4EF27-56C0-C177-4E03-9D485046ED48}"/>
          </ac:spMkLst>
        </pc:spChg>
        <pc:spChg chg="mod">
          <ac:chgData name="Joe Gasper" userId="5ed4bd30-1eb3-4ef1-975a-2eb5b93059a0" providerId="ADAL" clId="{3AE2FA5C-C6C8-485A-BB6D-4886B6084ECE}" dt="2024-04-28T20:29:41.270" v="53" actId="207"/>
          <ac:spMkLst>
            <pc:docMk/>
            <pc:sldMk cId="283801328" sldId="280"/>
            <ac:spMk id="39" creationId="{D8789D0A-7436-C20F-1C3F-9C6C8BB4D4D8}"/>
          </ac:spMkLst>
        </pc:spChg>
        <pc:spChg chg="mod">
          <ac:chgData name="Joe Gasper" userId="5ed4bd30-1eb3-4ef1-975a-2eb5b93059a0" providerId="ADAL" clId="{3AE2FA5C-C6C8-485A-BB6D-4886B6084ECE}" dt="2024-04-28T20:29:41.270" v="53" actId="207"/>
          <ac:spMkLst>
            <pc:docMk/>
            <pc:sldMk cId="283801328" sldId="280"/>
            <ac:spMk id="40" creationId="{B159F983-720F-55EC-7D12-4F50CBC7C6E2}"/>
          </ac:spMkLst>
        </pc:spChg>
        <pc:spChg chg="mod">
          <ac:chgData name="Joe Gasper" userId="5ed4bd30-1eb3-4ef1-975a-2eb5b93059a0" providerId="ADAL" clId="{3AE2FA5C-C6C8-485A-BB6D-4886B6084ECE}" dt="2024-04-28T20:29:41.270" v="53" actId="207"/>
          <ac:spMkLst>
            <pc:docMk/>
            <pc:sldMk cId="283801328" sldId="280"/>
            <ac:spMk id="41" creationId="{1820321D-CF19-C990-38C0-A1E958E69889}"/>
          </ac:spMkLst>
        </pc:spChg>
        <pc:spChg chg="mod">
          <ac:chgData name="Joe Gasper" userId="5ed4bd30-1eb3-4ef1-975a-2eb5b93059a0" providerId="ADAL" clId="{3AE2FA5C-C6C8-485A-BB6D-4886B6084ECE}" dt="2024-04-28T20:29:41.270" v="53" actId="207"/>
          <ac:spMkLst>
            <pc:docMk/>
            <pc:sldMk cId="283801328" sldId="280"/>
            <ac:spMk id="42" creationId="{09B5CBAD-7CCE-253E-1467-478B430695AA}"/>
          </ac:spMkLst>
        </pc:spChg>
        <pc:spChg chg="mod">
          <ac:chgData name="Joe Gasper" userId="5ed4bd30-1eb3-4ef1-975a-2eb5b93059a0" providerId="ADAL" clId="{3AE2FA5C-C6C8-485A-BB6D-4886B6084ECE}" dt="2024-04-28T20:29:41.270" v="53" actId="207"/>
          <ac:spMkLst>
            <pc:docMk/>
            <pc:sldMk cId="283801328" sldId="280"/>
            <ac:spMk id="43" creationId="{208D8225-6DBF-4337-2311-FFA0DFAE211A}"/>
          </ac:spMkLst>
        </pc:spChg>
        <pc:spChg chg="mod">
          <ac:chgData name="Joe Gasper" userId="5ed4bd30-1eb3-4ef1-975a-2eb5b93059a0" providerId="ADAL" clId="{3AE2FA5C-C6C8-485A-BB6D-4886B6084ECE}" dt="2024-04-28T20:29:41.270" v="53" actId="207"/>
          <ac:spMkLst>
            <pc:docMk/>
            <pc:sldMk cId="283801328" sldId="280"/>
            <ac:spMk id="44" creationId="{46775366-C492-E9B5-13C7-9DE126FE4290}"/>
          </ac:spMkLst>
        </pc:spChg>
        <pc:spChg chg="mod">
          <ac:chgData name="Joe Gasper" userId="5ed4bd30-1eb3-4ef1-975a-2eb5b93059a0" providerId="ADAL" clId="{3AE2FA5C-C6C8-485A-BB6D-4886B6084ECE}" dt="2024-04-28T20:29:41.270" v="53" actId="207"/>
          <ac:spMkLst>
            <pc:docMk/>
            <pc:sldMk cId="283801328" sldId="280"/>
            <ac:spMk id="45" creationId="{D4140FF6-FC25-796F-3A5C-13449E642EC8}"/>
          </ac:spMkLst>
        </pc:spChg>
        <pc:spChg chg="mod">
          <ac:chgData name="Joe Gasper" userId="5ed4bd30-1eb3-4ef1-975a-2eb5b93059a0" providerId="ADAL" clId="{3AE2FA5C-C6C8-485A-BB6D-4886B6084ECE}" dt="2024-04-28T20:29:41.270" v="53" actId="207"/>
          <ac:spMkLst>
            <pc:docMk/>
            <pc:sldMk cId="283801328" sldId="280"/>
            <ac:spMk id="46" creationId="{40B7F458-77C4-19B2-2E73-60EB438BB075}"/>
          </ac:spMkLst>
        </pc:spChg>
        <pc:spChg chg="mod">
          <ac:chgData name="Joe Gasper" userId="5ed4bd30-1eb3-4ef1-975a-2eb5b93059a0" providerId="ADAL" clId="{3AE2FA5C-C6C8-485A-BB6D-4886B6084ECE}" dt="2024-04-28T20:29:41.270" v="53" actId="207"/>
          <ac:spMkLst>
            <pc:docMk/>
            <pc:sldMk cId="283801328" sldId="280"/>
            <ac:spMk id="48" creationId="{F9B4C852-57D2-1DC6-59FA-89EBEEA4D154}"/>
          </ac:spMkLst>
        </pc:spChg>
        <pc:spChg chg="mod">
          <ac:chgData name="Joe Gasper" userId="5ed4bd30-1eb3-4ef1-975a-2eb5b93059a0" providerId="ADAL" clId="{3AE2FA5C-C6C8-485A-BB6D-4886B6084ECE}" dt="2024-04-28T20:29:41.270" v="53" actId="207"/>
          <ac:spMkLst>
            <pc:docMk/>
            <pc:sldMk cId="283801328" sldId="280"/>
            <ac:spMk id="49" creationId="{C9D7109F-67C8-E462-C227-5B124CD045FB}"/>
          </ac:spMkLst>
        </pc:spChg>
        <pc:spChg chg="mod">
          <ac:chgData name="Joe Gasper" userId="5ed4bd30-1eb3-4ef1-975a-2eb5b93059a0" providerId="ADAL" clId="{3AE2FA5C-C6C8-485A-BB6D-4886B6084ECE}" dt="2024-04-28T20:29:41.270" v="53" actId="207"/>
          <ac:spMkLst>
            <pc:docMk/>
            <pc:sldMk cId="283801328" sldId="280"/>
            <ac:spMk id="50" creationId="{EA91E9B1-60D0-771F-AF8C-559166C155A1}"/>
          </ac:spMkLst>
        </pc:spChg>
        <pc:spChg chg="mod">
          <ac:chgData name="Joe Gasper" userId="5ed4bd30-1eb3-4ef1-975a-2eb5b93059a0" providerId="ADAL" clId="{3AE2FA5C-C6C8-485A-BB6D-4886B6084ECE}" dt="2024-04-28T20:29:41.270" v="53" actId="207"/>
          <ac:spMkLst>
            <pc:docMk/>
            <pc:sldMk cId="283801328" sldId="280"/>
            <ac:spMk id="51" creationId="{1B021D37-DD27-7FA7-A07E-30B9CCB19921}"/>
          </ac:spMkLst>
        </pc:spChg>
        <pc:spChg chg="mod">
          <ac:chgData name="Joe Gasper" userId="5ed4bd30-1eb3-4ef1-975a-2eb5b93059a0" providerId="ADAL" clId="{3AE2FA5C-C6C8-485A-BB6D-4886B6084ECE}" dt="2024-04-28T20:29:41.270" v="53" actId="207"/>
          <ac:spMkLst>
            <pc:docMk/>
            <pc:sldMk cId="283801328" sldId="280"/>
            <ac:spMk id="52" creationId="{23F002AC-D0E6-6F1A-DE4C-C8D70AD49211}"/>
          </ac:spMkLst>
        </pc:spChg>
        <pc:spChg chg="mod">
          <ac:chgData name="Joe Gasper" userId="5ed4bd30-1eb3-4ef1-975a-2eb5b93059a0" providerId="ADAL" clId="{3AE2FA5C-C6C8-485A-BB6D-4886B6084ECE}" dt="2024-04-28T20:29:41.270" v="53" actId="207"/>
          <ac:spMkLst>
            <pc:docMk/>
            <pc:sldMk cId="283801328" sldId="280"/>
            <ac:spMk id="53" creationId="{AE439D9E-7E88-A42F-164B-964A5540604E}"/>
          </ac:spMkLst>
        </pc:spChg>
        <pc:spChg chg="mod">
          <ac:chgData name="Joe Gasper" userId="5ed4bd30-1eb3-4ef1-975a-2eb5b93059a0" providerId="ADAL" clId="{3AE2FA5C-C6C8-485A-BB6D-4886B6084ECE}" dt="2024-04-28T20:29:41.270" v="53" actId="207"/>
          <ac:spMkLst>
            <pc:docMk/>
            <pc:sldMk cId="283801328" sldId="280"/>
            <ac:spMk id="54" creationId="{E1C51477-7C11-9E80-33A4-579514BD6D20}"/>
          </ac:spMkLst>
        </pc:spChg>
        <pc:spChg chg="mod">
          <ac:chgData name="Joe Gasper" userId="5ed4bd30-1eb3-4ef1-975a-2eb5b93059a0" providerId="ADAL" clId="{3AE2FA5C-C6C8-485A-BB6D-4886B6084ECE}" dt="2024-04-28T20:29:41.270" v="53" actId="207"/>
          <ac:spMkLst>
            <pc:docMk/>
            <pc:sldMk cId="283801328" sldId="280"/>
            <ac:spMk id="55" creationId="{A12E75C1-79E5-38D7-7DB0-3682B7CE6D14}"/>
          </ac:spMkLst>
        </pc:spChg>
        <pc:spChg chg="mod">
          <ac:chgData name="Joe Gasper" userId="5ed4bd30-1eb3-4ef1-975a-2eb5b93059a0" providerId="ADAL" clId="{3AE2FA5C-C6C8-485A-BB6D-4886B6084ECE}" dt="2024-04-28T20:29:41.270" v="53" actId="207"/>
          <ac:spMkLst>
            <pc:docMk/>
            <pc:sldMk cId="283801328" sldId="280"/>
            <ac:spMk id="56" creationId="{1FC93881-82E9-04A0-1FDC-356483FB840D}"/>
          </ac:spMkLst>
        </pc:spChg>
        <pc:spChg chg="mod">
          <ac:chgData name="Joe Gasper" userId="5ed4bd30-1eb3-4ef1-975a-2eb5b93059a0" providerId="ADAL" clId="{3AE2FA5C-C6C8-485A-BB6D-4886B6084ECE}" dt="2024-04-28T20:29:41.270" v="53" actId="207"/>
          <ac:spMkLst>
            <pc:docMk/>
            <pc:sldMk cId="283801328" sldId="280"/>
            <ac:spMk id="57" creationId="{504108DA-6E66-D450-C5C0-73C91EC2F6FA}"/>
          </ac:spMkLst>
        </pc:spChg>
        <pc:spChg chg="mod">
          <ac:chgData name="Joe Gasper" userId="5ed4bd30-1eb3-4ef1-975a-2eb5b93059a0" providerId="ADAL" clId="{3AE2FA5C-C6C8-485A-BB6D-4886B6084ECE}" dt="2024-04-28T20:29:41.270" v="53" actId="207"/>
          <ac:spMkLst>
            <pc:docMk/>
            <pc:sldMk cId="283801328" sldId="280"/>
            <ac:spMk id="58" creationId="{6B40C6ED-421D-BF77-BA68-AE13E7F65FE3}"/>
          </ac:spMkLst>
        </pc:spChg>
        <pc:spChg chg="mod">
          <ac:chgData name="Joe Gasper" userId="5ed4bd30-1eb3-4ef1-975a-2eb5b93059a0" providerId="ADAL" clId="{3AE2FA5C-C6C8-485A-BB6D-4886B6084ECE}" dt="2024-04-28T20:29:41.270" v="53" actId="207"/>
          <ac:spMkLst>
            <pc:docMk/>
            <pc:sldMk cId="283801328" sldId="280"/>
            <ac:spMk id="60" creationId="{3AAC1740-1635-1AD7-6DBD-1EA887FD17B3}"/>
          </ac:spMkLst>
        </pc:spChg>
        <pc:spChg chg="mod">
          <ac:chgData name="Joe Gasper" userId="5ed4bd30-1eb3-4ef1-975a-2eb5b93059a0" providerId="ADAL" clId="{3AE2FA5C-C6C8-485A-BB6D-4886B6084ECE}" dt="2024-04-28T20:29:41.270" v="53" actId="207"/>
          <ac:spMkLst>
            <pc:docMk/>
            <pc:sldMk cId="283801328" sldId="280"/>
            <ac:spMk id="61" creationId="{DD580A18-7204-410F-8E94-E01CE7430A5D}"/>
          </ac:spMkLst>
        </pc:spChg>
        <pc:spChg chg="mod">
          <ac:chgData name="Joe Gasper" userId="5ed4bd30-1eb3-4ef1-975a-2eb5b93059a0" providerId="ADAL" clId="{3AE2FA5C-C6C8-485A-BB6D-4886B6084ECE}" dt="2024-04-28T20:29:41.270" v="53" actId="207"/>
          <ac:spMkLst>
            <pc:docMk/>
            <pc:sldMk cId="283801328" sldId="280"/>
            <ac:spMk id="62" creationId="{F541A3BA-1BF9-EFC5-7EAD-97BFD9FC3E64}"/>
          </ac:spMkLst>
        </pc:spChg>
        <pc:spChg chg="mod">
          <ac:chgData name="Joe Gasper" userId="5ed4bd30-1eb3-4ef1-975a-2eb5b93059a0" providerId="ADAL" clId="{3AE2FA5C-C6C8-485A-BB6D-4886B6084ECE}" dt="2024-04-28T20:29:41.270" v="53" actId="207"/>
          <ac:spMkLst>
            <pc:docMk/>
            <pc:sldMk cId="283801328" sldId="280"/>
            <ac:spMk id="63" creationId="{86826812-1BE4-2C0D-04E3-4897463203F7}"/>
          </ac:spMkLst>
        </pc:spChg>
        <pc:spChg chg="mod">
          <ac:chgData name="Joe Gasper" userId="5ed4bd30-1eb3-4ef1-975a-2eb5b93059a0" providerId="ADAL" clId="{3AE2FA5C-C6C8-485A-BB6D-4886B6084ECE}" dt="2024-04-28T20:29:41.270" v="53" actId="207"/>
          <ac:spMkLst>
            <pc:docMk/>
            <pc:sldMk cId="283801328" sldId="280"/>
            <ac:spMk id="64" creationId="{F15C00C2-8835-F5DF-8C41-E78C80969C5D}"/>
          </ac:spMkLst>
        </pc:spChg>
        <pc:spChg chg="mod">
          <ac:chgData name="Joe Gasper" userId="5ed4bd30-1eb3-4ef1-975a-2eb5b93059a0" providerId="ADAL" clId="{3AE2FA5C-C6C8-485A-BB6D-4886B6084ECE}" dt="2024-04-28T20:29:41.270" v="53" actId="207"/>
          <ac:spMkLst>
            <pc:docMk/>
            <pc:sldMk cId="283801328" sldId="280"/>
            <ac:spMk id="65" creationId="{F869144F-F8D7-CE8F-CB50-6B94D01EFE5D}"/>
          </ac:spMkLst>
        </pc:spChg>
        <pc:spChg chg="mod">
          <ac:chgData name="Joe Gasper" userId="5ed4bd30-1eb3-4ef1-975a-2eb5b93059a0" providerId="ADAL" clId="{3AE2FA5C-C6C8-485A-BB6D-4886B6084ECE}" dt="2024-04-28T20:29:41.270" v="53" actId="207"/>
          <ac:spMkLst>
            <pc:docMk/>
            <pc:sldMk cId="283801328" sldId="280"/>
            <ac:spMk id="66" creationId="{F8C92E15-7833-D825-7E1C-B4A34F84616F}"/>
          </ac:spMkLst>
        </pc:spChg>
        <pc:spChg chg="mod">
          <ac:chgData name="Joe Gasper" userId="5ed4bd30-1eb3-4ef1-975a-2eb5b93059a0" providerId="ADAL" clId="{3AE2FA5C-C6C8-485A-BB6D-4886B6084ECE}" dt="2024-04-28T20:29:41.270" v="53" actId="207"/>
          <ac:spMkLst>
            <pc:docMk/>
            <pc:sldMk cId="283801328" sldId="280"/>
            <ac:spMk id="67" creationId="{66817D51-BD6A-134E-6C45-44D3318A6557}"/>
          </ac:spMkLst>
        </pc:spChg>
        <pc:spChg chg="mod">
          <ac:chgData name="Joe Gasper" userId="5ed4bd30-1eb3-4ef1-975a-2eb5b93059a0" providerId="ADAL" clId="{3AE2FA5C-C6C8-485A-BB6D-4886B6084ECE}" dt="2024-04-28T20:29:41.270" v="53" actId="207"/>
          <ac:spMkLst>
            <pc:docMk/>
            <pc:sldMk cId="283801328" sldId="280"/>
            <ac:spMk id="68" creationId="{57D419CD-D9CD-4B8B-BF27-3EB672690268}"/>
          </ac:spMkLst>
        </pc:spChg>
        <pc:spChg chg="mod">
          <ac:chgData name="Joe Gasper" userId="5ed4bd30-1eb3-4ef1-975a-2eb5b93059a0" providerId="ADAL" clId="{3AE2FA5C-C6C8-485A-BB6D-4886B6084ECE}" dt="2024-04-28T20:29:41.270" v="53" actId="207"/>
          <ac:spMkLst>
            <pc:docMk/>
            <pc:sldMk cId="283801328" sldId="280"/>
            <ac:spMk id="69" creationId="{830486F6-D884-A131-988D-7558EAD4EA84}"/>
          </ac:spMkLst>
        </pc:spChg>
        <pc:spChg chg="mod">
          <ac:chgData name="Joe Gasper" userId="5ed4bd30-1eb3-4ef1-975a-2eb5b93059a0" providerId="ADAL" clId="{3AE2FA5C-C6C8-485A-BB6D-4886B6084ECE}" dt="2024-04-28T20:29:41.270" v="53" actId="207"/>
          <ac:spMkLst>
            <pc:docMk/>
            <pc:sldMk cId="283801328" sldId="280"/>
            <ac:spMk id="70" creationId="{94FB8875-AB78-59C4-63BA-7F32887B99D9}"/>
          </ac:spMkLst>
        </pc:spChg>
        <pc:spChg chg="mod">
          <ac:chgData name="Joe Gasper" userId="5ed4bd30-1eb3-4ef1-975a-2eb5b93059a0" providerId="ADAL" clId="{3AE2FA5C-C6C8-485A-BB6D-4886B6084ECE}" dt="2024-04-28T20:29:41.270" v="53" actId="207"/>
          <ac:spMkLst>
            <pc:docMk/>
            <pc:sldMk cId="283801328" sldId="280"/>
            <ac:spMk id="71" creationId="{439C7C59-EF68-FA0B-729C-4B3671FD85EC}"/>
          </ac:spMkLst>
        </pc:spChg>
        <pc:spChg chg="mod">
          <ac:chgData name="Joe Gasper" userId="5ed4bd30-1eb3-4ef1-975a-2eb5b93059a0" providerId="ADAL" clId="{3AE2FA5C-C6C8-485A-BB6D-4886B6084ECE}" dt="2024-04-28T20:29:41.270" v="53" actId="207"/>
          <ac:spMkLst>
            <pc:docMk/>
            <pc:sldMk cId="283801328" sldId="280"/>
            <ac:spMk id="72" creationId="{22DD0B9E-97E2-F965-A123-663782C44321}"/>
          </ac:spMkLst>
        </pc:spChg>
        <pc:spChg chg="mod">
          <ac:chgData name="Joe Gasper" userId="5ed4bd30-1eb3-4ef1-975a-2eb5b93059a0" providerId="ADAL" clId="{3AE2FA5C-C6C8-485A-BB6D-4886B6084ECE}" dt="2024-04-28T20:29:41.270" v="53" actId="207"/>
          <ac:spMkLst>
            <pc:docMk/>
            <pc:sldMk cId="283801328" sldId="280"/>
            <ac:spMk id="73" creationId="{F9B3C03B-2065-F841-75DE-4D0BB1DEA4FC}"/>
          </ac:spMkLst>
        </pc:spChg>
        <pc:spChg chg="mod">
          <ac:chgData name="Joe Gasper" userId="5ed4bd30-1eb3-4ef1-975a-2eb5b93059a0" providerId="ADAL" clId="{3AE2FA5C-C6C8-485A-BB6D-4886B6084ECE}" dt="2024-04-28T20:29:41.270" v="53" actId="207"/>
          <ac:spMkLst>
            <pc:docMk/>
            <pc:sldMk cId="283801328" sldId="280"/>
            <ac:spMk id="74" creationId="{C14C375D-372B-578E-6A38-FCF070F38B7D}"/>
          </ac:spMkLst>
        </pc:spChg>
        <pc:spChg chg="mod">
          <ac:chgData name="Joe Gasper" userId="5ed4bd30-1eb3-4ef1-975a-2eb5b93059a0" providerId="ADAL" clId="{3AE2FA5C-C6C8-485A-BB6D-4886B6084ECE}" dt="2024-04-28T20:29:41.270" v="53" actId="207"/>
          <ac:spMkLst>
            <pc:docMk/>
            <pc:sldMk cId="283801328" sldId="280"/>
            <ac:spMk id="76" creationId="{3C9731BC-2F2D-6A05-DA99-6EE1126F22C6}"/>
          </ac:spMkLst>
        </pc:spChg>
        <pc:spChg chg="mod">
          <ac:chgData name="Joe Gasper" userId="5ed4bd30-1eb3-4ef1-975a-2eb5b93059a0" providerId="ADAL" clId="{3AE2FA5C-C6C8-485A-BB6D-4886B6084ECE}" dt="2024-04-28T20:29:41.270" v="53" actId="207"/>
          <ac:spMkLst>
            <pc:docMk/>
            <pc:sldMk cId="283801328" sldId="280"/>
            <ac:spMk id="77" creationId="{E8225873-FA3E-0360-E243-57D7A04EBF98}"/>
          </ac:spMkLst>
        </pc:spChg>
        <pc:spChg chg="mod">
          <ac:chgData name="Joe Gasper" userId="5ed4bd30-1eb3-4ef1-975a-2eb5b93059a0" providerId="ADAL" clId="{3AE2FA5C-C6C8-485A-BB6D-4886B6084ECE}" dt="2024-04-28T20:29:41.270" v="53" actId="207"/>
          <ac:spMkLst>
            <pc:docMk/>
            <pc:sldMk cId="283801328" sldId="280"/>
            <ac:spMk id="78" creationId="{F417BFA5-F815-544B-0844-1739647DBB0E}"/>
          </ac:spMkLst>
        </pc:spChg>
        <pc:spChg chg="mod">
          <ac:chgData name="Joe Gasper" userId="5ed4bd30-1eb3-4ef1-975a-2eb5b93059a0" providerId="ADAL" clId="{3AE2FA5C-C6C8-485A-BB6D-4886B6084ECE}" dt="2024-04-28T20:31:33.503" v="103" actId="1038"/>
          <ac:spMkLst>
            <pc:docMk/>
            <pc:sldMk cId="283801328" sldId="280"/>
            <ac:spMk id="79" creationId="{80921DC3-7A56-AF0E-A2BA-1A0D51EA6576}"/>
          </ac:spMkLst>
        </pc:spChg>
        <pc:spChg chg="mod">
          <ac:chgData name="Joe Gasper" userId="5ed4bd30-1eb3-4ef1-975a-2eb5b93059a0" providerId="ADAL" clId="{3AE2FA5C-C6C8-485A-BB6D-4886B6084ECE}" dt="2024-04-28T20:29:41.270" v="53" actId="207"/>
          <ac:spMkLst>
            <pc:docMk/>
            <pc:sldMk cId="283801328" sldId="280"/>
            <ac:spMk id="80" creationId="{E748743E-71F3-9C06-45FF-41DF98B85668}"/>
          </ac:spMkLst>
        </pc:spChg>
        <pc:spChg chg="mod">
          <ac:chgData name="Joe Gasper" userId="5ed4bd30-1eb3-4ef1-975a-2eb5b93059a0" providerId="ADAL" clId="{3AE2FA5C-C6C8-485A-BB6D-4886B6084ECE}" dt="2024-04-28T20:29:41.270" v="53" actId="207"/>
          <ac:spMkLst>
            <pc:docMk/>
            <pc:sldMk cId="283801328" sldId="280"/>
            <ac:spMk id="81" creationId="{608449E3-2689-C7C8-D31B-CCE2E9EF189D}"/>
          </ac:spMkLst>
        </pc:spChg>
        <pc:spChg chg="mod">
          <ac:chgData name="Joe Gasper" userId="5ed4bd30-1eb3-4ef1-975a-2eb5b93059a0" providerId="ADAL" clId="{3AE2FA5C-C6C8-485A-BB6D-4886B6084ECE}" dt="2024-04-28T20:29:41.270" v="53" actId="207"/>
          <ac:spMkLst>
            <pc:docMk/>
            <pc:sldMk cId="283801328" sldId="280"/>
            <ac:spMk id="82" creationId="{29C58D5B-DCC3-9815-40D4-EAAC279FCB3D}"/>
          </ac:spMkLst>
        </pc:spChg>
        <pc:spChg chg="mod">
          <ac:chgData name="Joe Gasper" userId="5ed4bd30-1eb3-4ef1-975a-2eb5b93059a0" providerId="ADAL" clId="{3AE2FA5C-C6C8-485A-BB6D-4886B6084ECE}" dt="2024-04-28T20:29:41.270" v="53" actId="207"/>
          <ac:spMkLst>
            <pc:docMk/>
            <pc:sldMk cId="283801328" sldId="280"/>
            <ac:spMk id="83" creationId="{24D77C4E-6029-6466-AD0C-D572810B383B}"/>
          </ac:spMkLst>
        </pc:spChg>
        <pc:spChg chg="mod">
          <ac:chgData name="Joe Gasper" userId="5ed4bd30-1eb3-4ef1-975a-2eb5b93059a0" providerId="ADAL" clId="{3AE2FA5C-C6C8-485A-BB6D-4886B6084ECE}" dt="2024-04-28T20:29:41.270" v="53" actId="207"/>
          <ac:spMkLst>
            <pc:docMk/>
            <pc:sldMk cId="283801328" sldId="280"/>
            <ac:spMk id="84" creationId="{DC3DBB54-6426-5142-F4F5-B04FB20213C2}"/>
          </ac:spMkLst>
        </pc:spChg>
        <pc:spChg chg="mod">
          <ac:chgData name="Joe Gasper" userId="5ed4bd30-1eb3-4ef1-975a-2eb5b93059a0" providerId="ADAL" clId="{3AE2FA5C-C6C8-485A-BB6D-4886B6084ECE}" dt="2024-04-28T20:29:41.270" v="53" actId="207"/>
          <ac:spMkLst>
            <pc:docMk/>
            <pc:sldMk cId="283801328" sldId="280"/>
            <ac:spMk id="85" creationId="{EF25AF3D-60E8-F541-D495-CF4F87BCA7B1}"/>
          </ac:spMkLst>
        </pc:spChg>
        <pc:spChg chg="mod">
          <ac:chgData name="Joe Gasper" userId="5ed4bd30-1eb3-4ef1-975a-2eb5b93059a0" providerId="ADAL" clId="{3AE2FA5C-C6C8-485A-BB6D-4886B6084ECE}" dt="2024-04-28T20:29:41.270" v="53" actId="207"/>
          <ac:spMkLst>
            <pc:docMk/>
            <pc:sldMk cId="283801328" sldId="280"/>
            <ac:spMk id="86" creationId="{2F1281E8-63DE-F0F4-A883-156899506F91}"/>
          </ac:spMkLst>
        </pc:spChg>
        <pc:spChg chg="mod">
          <ac:chgData name="Joe Gasper" userId="5ed4bd30-1eb3-4ef1-975a-2eb5b93059a0" providerId="ADAL" clId="{3AE2FA5C-C6C8-485A-BB6D-4886B6084ECE}" dt="2024-04-28T20:29:41.270" v="53" actId="207"/>
          <ac:spMkLst>
            <pc:docMk/>
            <pc:sldMk cId="283801328" sldId="280"/>
            <ac:spMk id="88" creationId="{E67047A0-7AE7-64FF-A6C0-4900E11C7846}"/>
          </ac:spMkLst>
        </pc:spChg>
        <pc:spChg chg="mod">
          <ac:chgData name="Joe Gasper" userId="5ed4bd30-1eb3-4ef1-975a-2eb5b93059a0" providerId="ADAL" clId="{3AE2FA5C-C6C8-485A-BB6D-4886B6084ECE}" dt="2024-04-28T20:29:41.270" v="53" actId="207"/>
          <ac:spMkLst>
            <pc:docMk/>
            <pc:sldMk cId="283801328" sldId="280"/>
            <ac:spMk id="89" creationId="{33935DEB-D5F0-8C55-7B5A-8E1C825FDE27}"/>
          </ac:spMkLst>
        </pc:spChg>
        <pc:spChg chg="mod">
          <ac:chgData name="Joe Gasper" userId="5ed4bd30-1eb3-4ef1-975a-2eb5b93059a0" providerId="ADAL" clId="{3AE2FA5C-C6C8-485A-BB6D-4886B6084ECE}" dt="2024-04-28T20:29:41.270" v="53" actId="207"/>
          <ac:spMkLst>
            <pc:docMk/>
            <pc:sldMk cId="283801328" sldId="280"/>
            <ac:spMk id="90" creationId="{58EF2F2E-7182-734B-4BA2-91F3AFE8796F}"/>
          </ac:spMkLst>
        </pc:spChg>
        <pc:spChg chg="mod">
          <ac:chgData name="Joe Gasper" userId="5ed4bd30-1eb3-4ef1-975a-2eb5b93059a0" providerId="ADAL" clId="{3AE2FA5C-C6C8-485A-BB6D-4886B6084ECE}" dt="2024-04-28T20:29:41.270" v="53" actId="207"/>
          <ac:spMkLst>
            <pc:docMk/>
            <pc:sldMk cId="283801328" sldId="280"/>
            <ac:spMk id="91" creationId="{02A91D09-7A0B-92AE-2396-AF0298B6798A}"/>
          </ac:spMkLst>
        </pc:spChg>
        <pc:spChg chg="mod">
          <ac:chgData name="Joe Gasper" userId="5ed4bd30-1eb3-4ef1-975a-2eb5b93059a0" providerId="ADAL" clId="{3AE2FA5C-C6C8-485A-BB6D-4886B6084ECE}" dt="2024-04-28T20:29:41.270" v="53" actId="207"/>
          <ac:spMkLst>
            <pc:docMk/>
            <pc:sldMk cId="283801328" sldId="280"/>
            <ac:spMk id="92" creationId="{B9175E83-CC42-7C37-659E-DAC8F7BCBBAE}"/>
          </ac:spMkLst>
        </pc:spChg>
        <pc:spChg chg="mod">
          <ac:chgData name="Joe Gasper" userId="5ed4bd30-1eb3-4ef1-975a-2eb5b93059a0" providerId="ADAL" clId="{3AE2FA5C-C6C8-485A-BB6D-4886B6084ECE}" dt="2024-04-28T20:29:41.270" v="53" actId="207"/>
          <ac:spMkLst>
            <pc:docMk/>
            <pc:sldMk cId="283801328" sldId="280"/>
            <ac:spMk id="93" creationId="{DBDDC868-67E2-561A-17FD-271870F499E2}"/>
          </ac:spMkLst>
        </pc:spChg>
        <pc:spChg chg="mod">
          <ac:chgData name="Joe Gasper" userId="5ed4bd30-1eb3-4ef1-975a-2eb5b93059a0" providerId="ADAL" clId="{3AE2FA5C-C6C8-485A-BB6D-4886B6084ECE}" dt="2024-04-28T20:29:41.270" v="53" actId="207"/>
          <ac:spMkLst>
            <pc:docMk/>
            <pc:sldMk cId="283801328" sldId="280"/>
            <ac:spMk id="94" creationId="{205ADF1C-0FE5-B00C-D809-D3243DC41F90}"/>
          </ac:spMkLst>
        </pc:spChg>
        <pc:spChg chg="mod">
          <ac:chgData name="Joe Gasper" userId="5ed4bd30-1eb3-4ef1-975a-2eb5b93059a0" providerId="ADAL" clId="{3AE2FA5C-C6C8-485A-BB6D-4886B6084ECE}" dt="2024-04-28T20:29:41.270" v="53" actId="207"/>
          <ac:spMkLst>
            <pc:docMk/>
            <pc:sldMk cId="283801328" sldId="280"/>
            <ac:spMk id="95" creationId="{2E6FE7FC-7F0F-C6D7-3B32-A295B1AD81F6}"/>
          </ac:spMkLst>
        </pc:spChg>
        <pc:spChg chg="mod">
          <ac:chgData name="Joe Gasper" userId="5ed4bd30-1eb3-4ef1-975a-2eb5b93059a0" providerId="ADAL" clId="{3AE2FA5C-C6C8-485A-BB6D-4886B6084ECE}" dt="2024-04-28T20:29:41.270" v="53" actId="207"/>
          <ac:spMkLst>
            <pc:docMk/>
            <pc:sldMk cId="283801328" sldId="280"/>
            <ac:spMk id="96" creationId="{F4C33A93-89FD-1A35-49AD-921BD9871F33}"/>
          </ac:spMkLst>
        </pc:spChg>
        <pc:spChg chg="mod">
          <ac:chgData name="Joe Gasper" userId="5ed4bd30-1eb3-4ef1-975a-2eb5b93059a0" providerId="ADAL" clId="{3AE2FA5C-C6C8-485A-BB6D-4886B6084ECE}" dt="2024-04-28T20:29:41.270" v="53" actId="207"/>
          <ac:spMkLst>
            <pc:docMk/>
            <pc:sldMk cId="283801328" sldId="280"/>
            <ac:spMk id="97" creationId="{5E4485A4-1318-2418-532D-0188BE017178}"/>
          </ac:spMkLst>
        </pc:spChg>
        <pc:spChg chg="mod">
          <ac:chgData name="Joe Gasper" userId="5ed4bd30-1eb3-4ef1-975a-2eb5b93059a0" providerId="ADAL" clId="{3AE2FA5C-C6C8-485A-BB6D-4886B6084ECE}" dt="2024-04-28T20:29:41.270" v="53" actId="207"/>
          <ac:spMkLst>
            <pc:docMk/>
            <pc:sldMk cId="283801328" sldId="280"/>
            <ac:spMk id="98" creationId="{F75412E2-5073-A0A6-25D3-4D568EEFCF67}"/>
          </ac:spMkLst>
        </pc:spChg>
        <pc:spChg chg="mod">
          <ac:chgData name="Joe Gasper" userId="5ed4bd30-1eb3-4ef1-975a-2eb5b93059a0" providerId="ADAL" clId="{3AE2FA5C-C6C8-485A-BB6D-4886B6084ECE}" dt="2024-04-28T20:29:41.270" v="53" actId="207"/>
          <ac:spMkLst>
            <pc:docMk/>
            <pc:sldMk cId="283801328" sldId="280"/>
            <ac:spMk id="100" creationId="{D4C51BA4-1850-EC55-5A3E-98C7B38EC217}"/>
          </ac:spMkLst>
        </pc:spChg>
        <pc:spChg chg="mod">
          <ac:chgData name="Joe Gasper" userId="5ed4bd30-1eb3-4ef1-975a-2eb5b93059a0" providerId="ADAL" clId="{3AE2FA5C-C6C8-485A-BB6D-4886B6084ECE}" dt="2024-04-28T20:29:41.270" v="53" actId="207"/>
          <ac:spMkLst>
            <pc:docMk/>
            <pc:sldMk cId="283801328" sldId="280"/>
            <ac:spMk id="101" creationId="{8B9C57B4-54C3-0862-2CDE-E34AA1FC5E33}"/>
          </ac:spMkLst>
        </pc:spChg>
        <pc:spChg chg="mod">
          <ac:chgData name="Joe Gasper" userId="5ed4bd30-1eb3-4ef1-975a-2eb5b93059a0" providerId="ADAL" clId="{3AE2FA5C-C6C8-485A-BB6D-4886B6084ECE}" dt="2024-04-28T20:29:41.270" v="53" actId="207"/>
          <ac:spMkLst>
            <pc:docMk/>
            <pc:sldMk cId="283801328" sldId="280"/>
            <ac:spMk id="102" creationId="{D67B9AEB-CADE-B765-7647-A48966172CCA}"/>
          </ac:spMkLst>
        </pc:spChg>
        <pc:spChg chg="mod">
          <ac:chgData name="Joe Gasper" userId="5ed4bd30-1eb3-4ef1-975a-2eb5b93059a0" providerId="ADAL" clId="{3AE2FA5C-C6C8-485A-BB6D-4886B6084ECE}" dt="2024-04-28T20:29:41.270" v="53" actId="207"/>
          <ac:spMkLst>
            <pc:docMk/>
            <pc:sldMk cId="283801328" sldId="280"/>
            <ac:spMk id="104" creationId="{D637201E-0C11-984F-4A8E-678198096AAB}"/>
          </ac:spMkLst>
        </pc:spChg>
        <pc:spChg chg="mod">
          <ac:chgData name="Joe Gasper" userId="5ed4bd30-1eb3-4ef1-975a-2eb5b93059a0" providerId="ADAL" clId="{3AE2FA5C-C6C8-485A-BB6D-4886B6084ECE}" dt="2024-04-28T20:29:41.270" v="53" actId="207"/>
          <ac:spMkLst>
            <pc:docMk/>
            <pc:sldMk cId="283801328" sldId="280"/>
            <ac:spMk id="105" creationId="{D7648B52-555E-BDDE-7E2E-345FABCD120C}"/>
          </ac:spMkLst>
        </pc:spChg>
        <pc:spChg chg="mod">
          <ac:chgData name="Joe Gasper" userId="5ed4bd30-1eb3-4ef1-975a-2eb5b93059a0" providerId="ADAL" clId="{3AE2FA5C-C6C8-485A-BB6D-4886B6084ECE}" dt="2024-04-28T20:29:41.270" v="53" actId="207"/>
          <ac:spMkLst>
            <pc:docMk/>
            <pc:sldMk cId="283801328" sldId="280"/>
            <ac:spMk id="106" creationId="{90047F74-18A0-AB61-42CB-525940FA4AAD}"/>
          </ac:spMkLst>
        </pc:spChg>
        <pc:spChg chg="mod">
          <ac:chgData name="Joe Gasper" userId="5ed4bd30-1eb3-4ef1-975a-2eb5b93059a0" providerId="ADAL" clId="{3AE2FA5C-C6C8-485A-BB6D-4886B6084ECE}" dt="2024-04-28T20:29:41.270" v="53" actId="207"/>
          <ac:spMkLst>
            <pc:docMk/>
            <pc:sldMk cId="283801328" sldId="280"/>
            <ac:spMk id="108" creationId="{B7B92448-51FA-6920-F878-80ECBBE86F06}"/>
          </ac:spMkLst>
        </pc:spChg>
        <pc:spChg chg="mod">
          <ac:chgData name="Joe Gasper" userId="5ed4bd30-1eb3-4ef1-975a-2eb5b93059a0" providerId="ADAL" clId="{3AE2FA5C-C6C8-485A-BB6D-4886B6084ECE}" dt="2024-04-28T20:29:41.270" v="53" actId="207"/>
          <ac:spMkLst>
            <pc:docMk/>
            <pc:sldMk cId="283801328" sldId="280"/>
            <ac:spMk id="109" creationId="{ECCF714A-BDE4-89DB-74F5-56EA740DF20F}"/>
          </ac:spMkLst>
        </pc:spChg>
        <pc:spChg chg="mod">
          <ac:chgData name="Joe Gasper" userId="5ed4bd30-1eb3-4ef1-975a-2eb5b93059a0" providerId="ADAL" clId="{3AE2FA5C-C6C8-485A-BB6D-4886B6084ECE}" dt="2024-04-28T20:29:41.270" v="53" actId="207"/>
          <ac:spMkLst>
            <pc:docMk/>
            <pc:sldMk cId="283801328" sldId="280"/>
            <ac:spMk id="110" creationId="{7C896274-7D44-D7B9-AC9B-7A7A4C4FB460}"/>
          </ac:spMkLst>
        </pc:spChg>
        <pc:spChg chg="mod">
          <ac:chgData name="Joe Gasper" userId="5ed4bd30-1eb3-4ef1-975a-2eb5b93059a0" providerId="ADAL" clId="{3AE2FA5C-C6C8-485A-BB6D-4886B6084ECE}" dt="2024-04-28T20:29:41.270" v="53" actId="207"/>
          <ac:spMkLst>
            <pc:docMk/>
            <pc:sldMk cId="283801328" sldId="280"/>
            <ac:spMk id="112" creationId="{FECF10DC-14CB-BE25-636B-68FB3891CC5E}"/>
          </ac:spMkLst>
        </pc:spChg>
        <pc:spChg chg="mod">
          <ac:chgData name="Joe Gasper" userId="5ed4bd30-1eb3-4ef1-975a-2eb5b93059a0" providerId="ADAL" clId="{3AE2FA5C-C6C8-485A-BB6D-4886B6084ECE}" dt="2024-04-28T20:29:41.270" v="53" actId="207"/>
          <ac:spMkLst>
            <pc:docMk/>
            <pc:sldMk cId="283801328" sldId="280"/>
            <ac:spMk id="113" creationId="{FE1B95E2-BDD9-F7CF-49E2-A4E245DE97F6}"/>
          </ac:spMkLst>
        </pc:spChg>
        <pc:spChg chg="mod">
          <ac:chgData name="Joe Gasper" userId="5ed4bd30-1eb3-4ef1-975a-2eb5b93059a0" providerId="ADAL" clId="{3AE2FA5C-C6C8-485A-BB6D-4886B6084ECE}" dt="2024-04-28T20:29:41.270" v="53" actId="207"/>
          <ac:spMkLst>
            <pc:docMk/>
            <pc:sldMk cId="283801328" sldId="280"/>
            <ac:spMk id="114" creationId="{04E4764A-FAA9-BBA9-391E-ACE24592966C}"/>
          </ac:spMkLst>
        </pc:spChg>
        <pc:spChg chg="mod">
          <ac:chgData name="Joe Gasper" userId="5ed4bd30-1eb3-4ef1-975a-2eb5b93059a0" providerId="ADAL" clId="{3AE2FA5C-C6C8-485A-BB6D-4886B6084ECE}" dt="2024-04-28T20:29:41.270" v="53" actId="207"/>
          <ac:spMkLst>
            <pc:docMk/>
            <pc:sldMk cId="283801328" sldId="280"/>
            <ac:spMk id="116" creationId="{38D1DF36-B51C-E653-6D18-2BA52D73D729}"/>
          </ac:spMkLst>
        </pc:spChg>
        <pc:spChg chg="mod">
          <ac:chgData name="Joe Gasper" userId="5ed4bd30-1eb3-4ef1-975a-2eb5b93059a0" providerId="ADAL" clId="{3AE2FA5C-C6C8-485A-BB6D-4886B6084ECE}" dt="2024-04-28T20:29:41.270" v="53" actId="207"/>
          <ac:spMkLst>
            <pc:docMk/>
            <pc:sldMk cId="283801328" sldId="280"/>
            <ac:spMk id="117" creationId="{654009A3-F23F-D47D-9018-122852279D44}"/>
          </ac:spMkLst>
        </pc:spChg>
        <pc:spChg chg="mod">
          <ac:chgData name="Joe Gasper" userId="5ed4bd30-1eb3-4ef1-975a-2eb5b93059a0" providerId="ADAL" clId="{3AE2FA5C-C6C8-485A-BB6D-4886B6084ECE}" dt="2024-04-28T20:29:41.270" v="53" actId="207"/>
          <ac:spMkLst>
            <pc:docMk/>
            <pc:sldMk cId="283801328" sldId="280"/>
            <ac:spMk id="118" creationId="{F82F6333-E8B6-FD75-54FD-88047FAFD113}"/>
          </ac:spMkLst>
        </pc:spChg>
        <pc:spChg chg="mod">
          <ac:chgData name="Joe Gasper" userId="5ed4bd30-1eb3-4ef1-975a-2eb5b93059a0" providerId="ADAL" clId="{3AE2FA5C-C6C8-485A-BB6D-4886B6084ECE}" dt="2024-04-28T20:29:41.270" v="53" actId="207"/>
          <ac:spMkLst>
            <pc:docMk/>
            <pc:sldMk cId="283801328" sldId="280"/>
            <ac:spMk id="120" creationId="{BA032972-EDCD-0D0E-EF41-8A5D5012C28A}"/>
          </ac:spMkLst>
        </pc:spChg>
        <pc:spChg chg="mod">
          <ac:chgData name="Joe Gasper" userId="5ed4bd30-1eb3-4ef1-975a-2eb5b93059a0" providerId="ADAL" clId="{3AE2FA5C-C6C8-485A-BB6D-4886B6084ECE}" dt="2024-04-28T20:29:41.270" v="53" actId="207"/>
          <ac:spMkLst>
            <pc:docMk/>
            <pc:sldMk cId="283801328" sldId="280"/>
            <ac:spMk id="121" creationId="{6C8E1E86-1D30-C772-0A4C-087CA34FEC91}"/>
          </ac:spMkLst>
        </pc:spChg>
        <pc:spChg chg="mod">
          <ac:chgData name="Joe Gasper" userId="5ed4bd30-1eb3-4ef1-975a-2eb5b93059a0" providerId="ADAL" clId="{3AE2FA5C-C6C8-485A-BB6D-4886B6084ECE}" dt="2024-04-28T20:29:41.270" v="53" actId="207"/>
          <ac:spMkLst>
            <pc:docMk/>
            <pc:sldMk cId="283801328" sldId="280"/>
            <ac:spMk id="123" creationId="{DCC7908F-29AD-2137-5A55-3DDD8F23CF09}"/>
          </ac:spMkLst>
        </pc:spChg>
        <pc:spChg chg="mod">
          <ac:chgData name="Joe Gasper" userId="5ed4bd30-1eb3-4ef1-975a-2eb5b93059a0" providerId="ADAL" clId="{3AE2FA5C-C6C8-485A-BB6D-4886B6084ECE}" dt="2024-04-28T20:29:41.270" v="53" actId="207"/>
          <ac:spMkLst>
            <pc:docMk/>
            <pc:sldMk cId="283801328" sldId="280"/>
            <ac:spMk id="124" creationId="{944165FD-0201-D7EA-AD1C-0DF3CD3FB28E}"/>
          </ac:spMkLst>
        </pc:spChg>
        <pc:spChg chg="mod">
          <ac:chgData name="Joe Gasper" userId="5ed4bd30-1eb3-4ef1-975a-2eb5b93059a0" providerId="ADAL" clId="{3AE2FA5C-C6C8-485A-BB6D-4886B6084ECE}" dt="2024-04-28T20:31:09.315" v="57" actId="14100"/>
          <ac:spMkLst>
            <pc:docMk/>
            <pc:sldMk cId="283801328" sldId="280"/>
            <ac:spMk id="126" creationId="{0E1BDDAE-7DD1-3756-7C66-D0318BD22175}"/>
          </ac:spMkLst>
        </pc:spChg>
        <pc:spChg chg="mod">
          <ac:chgData name="Joe Gasper" userId="5ed4bd30-1eb3-4ef1-975a-2eb5b93059a0" providerId="ADAL" clId="{3AE2FA5C-C6C8-485A-BB6D-4886B6084ECE}" dt="2024-04-28T20:29:41.270" v="53" actId="207"/>
          <ac:spMkLst>
            <pc:docMk/>
            <pc:sldMk cId="283801328" sldId="280"/>
            <ac:spMk id="127" creationId="{B88CB5A8-CB11-4C91-E11B-67468D6E2F01}"/>
          </ac:spMkLst>
        </pc:spChg>
        <pc:spChg chg="mod">
          <ac:chgData name="Joe Gasper" userId="5ed4bd30-1eb3-4ef1-975a-2eb5b93059a0" providerId="ADAL" clId="{3AE2FA5C-C6C8-485A-BB6D-4886B6084ECE}" dt="2024-04-28T20:29:41.270" v="53" actId="207"/>
          <ac:spMkLst>
            <pc:docMk/>
            <pc:sldMk cId="283801328" sldId="280"/>
            <ac:spMk id="128" creationId="{499E46B0-2E57-E9F5-97E0-A5B9DBEFF2C3}"/>
          </ac:spMkLst>
        </pc:spChg>
        <pc:grpChg chg="add mod">
          <ac:chgData name="Joe Gasper" userId="5ed4bd30-1eb3-4ef1-975a-2eb5b93059a0" providerId="ADAL" clId="{3AE2FA5C-C6C8-485A-BB6D-4886B6084ECE}" dt="2024-05-10T03:07:14.706" v="4682"/>
          <ac:grpSpMkLst>
            <pc:docMk/>
            <pc:sldMk cId="283801328" sldId="280"/>
            <ac:grpSpMk id="9" creationId="{8FC2EAD5-E203-8460-6D1E-1B77E64A72E7}"/>
          </ac:grpSpMkLst>
        </pc:grpChg>
        <pc:grpChg chg="add del mod">
          <ac:chgData name="Joe Gasper" userId="5ed4bd30-1eb3-4ef1-975a-2eb5b93059a0" providerId="ADAL" clId="{3AE2FA5C-C6C8-485A-BB6D-4886B6084ECE}" dt="2024-04-29T00:48:09.204" v="114" actId="478"/>
          <ac:grpSpMkLst>
            <pc:docMk/>
            <pc:sldMk cId="283801328" sldId="280"/>
            <ac:grpSpMk id="34" creationId="{83BCAAF2-681A-F7D1-CED0-1F311FD11F8C}"/>
          </ac:grpSpMkLst>
        </pc:grpChg>
        <pc:grpChg chg="mod">
          <ac:chgData name="Joe Gasper" userId="5ed4bd30-1eb3-4ef1-975a-2eb5b93059a0" providerId="ADAL" clId="{3AE2FA5C-C6C8-485A-BB6D-4886B6084ECE}" dt="2024-04-28T20:28:08.837" v="52" actId="27803"/>
          <ac:grpSpMkLst>
            <pc:docMk/>
            <pc:sldMk cId="283801328" sldId="280"/>
            <ac:grpSpMk id="35" creationId="{CD320018-1AF0-E65B-4828-F980634A73DA}"/>
          </ac:grpSpMkLst>
        </pc:grpChg>
        <pc:grpChg chg="mod">
          <ac:chgData name="Joe Gasper" userId="5ed4bd30-1eb3-4ef1-975a-2eb5b93059a0" providerId="ADAL" clId="{3AE2FA5C-C6C8-485A-BB6D-4886B6084ECE}" dt="2024-04-28T20:28:08.837" v="52" actId="27803"/>
          <ac:grpSpMkLst>
            <pc:docMk/>
            <pc:sldMk cId="283801328" sldId="280"/>
            <ac:grpSpMk id="47" creationId="{44A163E7-3F17-685B-A4A7-41418FB5C54A}"/>
          </ac:grpSpMkLst>
        </pc:grpChg>
        <pc:grpChg chg="mod">
          <ac:chgData name="Joe Gasper" userId="5ed4bd30-1eb3-4ef1-975a-2eb5b93059a0" providerId="ADAL" clId="{3AE2FA5C-C6C8-485A-BB6D-4886B6084ECE}" dt="2024-04-28T20:28:08.837" v="52" actId="27803"/>
          <ac:grpSpMkLst>
            <pc:docMk/>
            <pc:sldMk cId="283801328" sldId="280"/>
            <ac:grpSpMk id="59" creationId="{FB988677-8EE2-92FE-A09C-18469E48A5E6}"/>
          </ac:grpSpMkLst>
        </pc:grpChg>
        <pc:grpChg chg="mod">
          <ac:chgData name="Joe Gasper" userId="5ed4bd30-1eb3-4ef1-975a-2eb5b93059a0" providerId="ADAL" clId="{3AE2FA5C-C6C8-485A-BB6D-4886B6084ECE}" dt="2024-04-28T20:28:08.837" v="52" actId="27803"/>
          <ac:grpSpMkLst>
            <pc:docMk/>
            <pc:sldMk cId="283801328" sldId="280"/>
            <ac:grpSpMk id="75" creationId="{431713F1-2B01-0CA6-7980-4E5646505F1F}"/>
          </ac:grpSpMkLst>
        </pc:grpChg>
        <pc:grpChg chg="mod">
          <ac:chgData name="Joe Gasper" userId="5ed4bd30-1eb3-4ef1-975a-2eb5b93059a0" providerId="ADAL" clId="{3AE2FA5C-C6C8-485A-BB6D-4886B6084ECE}" dt="2024-04-28T20:28:08.837" v="52" actId="27803"/>
          <ac:grpSpMkLst>
            <pc:docMk/>
            <pc:sldMk cId="283801328" sldId="280"/>
            <ac:grpSpMk id="87" creationId="{5C936973-C354-E0E5-C647-B9EE83E8480B}"/>
          </ac:grpSpMkLst>
        </pc:grpChg>
        <pc:grpChg chg="mod">
          <ac:chgData name="Joe Gasper" userId="5ed4bd30-1eb3-4ef1-975a-2eb5b93059a0" providerId="ADAL" clId="{3AE2FA5C-C6C8-485A-BB6D-4886B6084ECE}" dt="2024-04-28T20:28:08.837" v="52" actId="27803"/>
          <ac:grpSpMkLst>
            <pc:docMk/>
            <pc:sldMk cId="283801328" sldId="280"/>
            <ac:grpSpMk id="99" creationId="{131D01A8-7CA5-6462-9EE9-D0EA6D8FAB41}"/>
          </ac:grpSpMkLst>
        </pc:grpChg>
        <pc:grpChg chg="mod">
          <ac:chgData name="Joe Gasper" userId="5ed4bd30-1eb3-4ef1-975a-2eb5b93059a0" providerId="ADAL" clId="{3AE2FA5C-C6C8-485A-BB6D-4886B6084ECE}" dt="2024-04-28T20:28:08.837" v="52" actId="27803"/>
          <ac:grpSpMkLst>
            <pc:docMk/>
            <pc:sldMk cId="283801328" sldId="280"/>
            <ac:grpSpMk id="103" creationId="{B9607380-E166-9030-49C7-A9F1A17BD998}"/>
          </ac:grpSpMkLst>
        </pc:grpChg>
        <pc:grpChg chg="mod">
          <ac:chgData name="Joe Gasper" userId="5ed4bd30-1eb3-4ef1-975a-2eb5b93059a0" providerId="ADAL" clId="{3AE2FA5C-C6C8-485A-BB6D-4886B6084ECE}" dt="2024-04-28T20:28:08.837" v="52" actId="27803"/>
          <ac:grpSpMkLst>
            <pc:docMk/>
            <pc:sldMk cId="283801328" sldId="280"/>
            <ac:grpSpMk id="107" creationId="{B6F4EEC0-7608-CE08-0653-92574226FDDE}"/>
          </ac:grpSpMkLst>
        </pc:grpChg>
        <pc:grpChg chg="mod">
          <ac:chgData name="Joe Gasper" userId="5ed4bd30-1eb3-4ef1-975a-2eb5b93059a0" providerId="ADAL" clId="{3AE2FA5C-C6C8-485A-BB6D-4886B6084ECE}" dt="2024-04-28T20:28:08.837" v="52" actId="27803"/>
          <ac:grpSpMkLst>
            <pc:docMk/>
            <pc:sldMk cId="283801328" sldId="280"/>
            <ac:grpSpMk id="111" creationId="{AA3EB623-DA1F-B13F-1346-69DC755658ED}"/>
          </ac:grpSpMkLst>
        </pc:grpChg>
        <pc:grpChg chg="mod">
          <ac:chgData name="Joe Gasper" userId="5ed4bd30-1eb3-4ef1-975a-2eb5b93059a0" providerId="ADAL" clId="{3AE2FA5C-C6C8-485A-BB6D-4886B6084ECE}" dt="2024-04-28T20:28:08.837" v="52" actId="27803"/>
          <ac:grpSpMkLst>
            <pc:docMk/>
            <pc:sldMk cId="283801328" sldId="280"/>
            <ac:grpSpMk id="115" creationId="{CDD3AF5E-5168-6484-0610-8A7A5F13A6D4}"/>
          </ac:grpSpMkLst>
        </pc:grpChg>
        <pc:grpChg chg="mod">
          <ac:chgData name="Joe Gasper" userId="5ed4bd30-1eb3-4ef1-975a-2eb5b93059a0" providerId="ADAL" clId="{3AE2FA5C-C6C8-485A-BB6D-4886B6084ECE}" dt="2024-04-28T20:28:08.837" v="52" actId="27803"/>
          <ac:grpSpMkLst>
            <pc:docMk/>
            <pc:sldMk cId="283801328" sldId="280"/>
            <ac:grpSpMk id="119" creationId="{126EC7AA-A6F0-C185-A2E8-701F3E751FE6}"/>
          </ac:grpSpMkLst>
        </pc:grpChg>
        <pc:grpChg chg="mod">
          <ac:chgData name="Joe Gasper" userId="5ed4bd30-1eb3-4ef1-975a-2eb5b93059a0" providerId="ADAL" clId="{3AE2FA5C-C6C8-485A-BB6D-4886B6084ECE}" dt="2024-04-28T20:28:08.837" v="52" actId="27803"/>
          <ac:grpSpMkLst>
            <pc:docMk/>
            <pc:sldMk cId="283801328" sldId="280"/>
            <ac:grpSpMk id="122" creationId="{9B80E2C2-4282-732A-A79A-3299D1C3B0FF}"/>
          </ac:grpSpMkLst>
        </pc:grpChg>
        <pc:grpChg chg="mod">
          <ac:chgData name="Joe Gasper" userId="5ed4bd30-1eb3-4ef1-975a-2eb5b93059a0" providerId="ADAL" clId="{3AE2FA5C-C6C8-485A-BB6D-4886B6084ECE}" dt="2024-04-28T20:28:08.837" v="52" actId="27803"/>
          <ac:grpSpMkLst>
            <pc:docMk/>
            <pc:sldMk cId="283801328" sldId="280"/>
            <ac:grpSpMk id="125" creationId="{27B8068D-87AD-A42F-ACBD-7CB3C1045185}"/>
          </ac:grpSpMkLst>
        </pc:grpChg>
        <pc:picChg chg="add del mod">
          <ac:chgData name="Joe Gasper" userId="5ed4bd30-1eb3-4ef1-975a-2eb5b93059a0" providerId="ADAL" clId="{3AE2FA5C-C6C8-485A-BB6D-4886B6084ECE}" dt="2024-04-28T19:56:52.278" v="35" actId="478"/>
          <ac:picMkLst>
            <pc:docMk/>
            <pc:sldMk cId="283801328" sldId="280"/>
            <ac:picMk id="5" creationId="{97532C9A-3029-6BF2-E52B-B43ADA9A12D3}"/>
          </ac:picMkLst>
        </pc:picChg>
        <pc:picChg chg="add del mod">
          <ac:chgData name="Joe Gasper" userId="5ed4bd30-1eb3-4ef1-975a-2eb5b93059a0" providerId="ADAL" clId="{3AE2FA5C-C6C8-485A-BB6D-4886B6084ECE}" dt="2024-04-28T19:57:31.631" v="40" actId="478"/>
          <ac:picMkLst>
            <pc:docMk/>
            <pc:sldMk cId="283801328" sldId="280"/>
            <ac:picMk id="9" creationId="{1D38D931-B1AD-57E5-6459-1AD626A9EC19}"/>
          </ac:picMkLst>
        </pc:picChg>
        <pc:picChg chg="mod">
          <ac:chgData name="Joe Gasper" userId="5ed4bd30-1eb3-4ef1-975a-2eb5b93059a0" providerId="ADAL" clId="{3AE2FA5C-C6C8-485A-BB6D-4886B6084ECE}" dt="2024-05-10T03:07:14.706" v="4682"/>
          <ac:picMkLst>
            <pc:docMk/>
            <pc:sldMk cId="283801328" sldId="280"/>
            <ac:picMk id="11" creationId="{36AC3EEF-D491-2692-104E-FF7FDF08681A}"/>
          </ac:picMkLst>
        </pc:picChg>
        <pc:picChg chg="add del mod">
          <ac:chgData name="Joe Gasper" userId="5ed4bd30-1eb3-4ef1-975a-2eb5b93059a0" providerId="ADAL" clId="{3AE2FA5C-C6C8-485A-BB6D-4886B6084ECE}" dt="2024-04-28T20:10:07.008" v="42" actId="478"/>
          <ac:picMkLst>
            <pc:docMk/>
            <pc:sldMk cId="283801328" sldId="280"/>
            <ac:picMk id="13" creationId="{442874FF-9DDE-53AB-9E45-0360ED96150C}"/>
          </ac:picMkLst>
        </pc:picChg>
        <pc:picChg chg="add del mod">
          <ac:chgData name="Joe Gasper" userId="5ed4bd30-1eb3-4ef1-975a-2eb5b93059a0" providerId="ADAL" clId="{3AE2FA5C-C6C8-485A-BB6D-4886B6084ECE}" dt="2024-04-28T20:10:46.689" v="44" actId="478"/>
          <ac:picMkLst>
            <pc:docMk/>
            <pc:sldMk cId="283801328" sldId="280"/>
            <ac:picMk id="17" creationId="{A1373812-2CF6-6787-CA6B-0B68A0056531}"/>
          </ac:picMkLst>
        </pc:picChg>
        <pc:picChg chg="add del mod">
          <ac:chgData name="Joe Gasper" userId="5ed4bd30-1eb3-4ef1-975a-2eb5b93059a0" providerId="ADAL" clId="{3AE2FA5C-C6C8-485A-BB6D-4886B6084ECE}" dt="2024-04-28T20:23:52.353" v="46" actId="478"/>
          <ac:picMkLst>
            <pc:docMk/>
            <pc:sldMk cId="283801328" sldId="280"/>
            <ac:picMk id="21" creationId="{4ED0B5BE-D41F-D3CD-2786-9D70D5C0F68D}"/>
          </ac:picMkLst>
        </pc:picChg>
        <pc:picChg chg="add del mod">
          <ac:chgData name="Joe Gasper" userId="5ed4bd30-1eb3-4ef1-975a-2eb5b93059a0" providerId="ADAL" clId="{3AE2FA5C-C6C8-485A-BB6D-4886B6084ECE}" dt="2024-04-28T20:26:12.617" v="48" actId="478"/>
          <ac:picMkLst>
            <pc:docMk/>
            <pc:sldMk cId="283801328" sldId="280"/>
            <ac:picMk id="25" creationId="{08A77201-01B2-76ED-E76C-B76EFE9D919A}"/>
          </ac:picMkLst>
        </pc:picChg>
        <pc:picChg chg="add del mod">
          <ac:chgData name="Joe Gasper" userId="5ed4bd30-1eb3-4ef1-975a-2eb5b93059a0" providerId="ADAL" clId="{3AE2FA5C-C6C8-485A-BB6D-4886B6084ECE}" dt="2024-04-28T20:26:18.789" v="50" actId="478"/>
          <ac:picMkLst>
            <pc:docMk/>
            <pc:sldMk cId="283801328" sldId="280"/>
            <ac:picMk id="29" creationId="{42315807-08FE-5DB5-876D-40F3EC9FEF50}"/>
          </ac:picMkLst>
        </pc:picChg>
        <pc:picChg chg="add del mod">
          <ac:chgData name="Joe Gasper" userId="5ed4bd30-1eb3-4ef1-975a-2eb5b93059a0" providerId="ADAL" clId="{3AE2FA5C-C6C8-485A-BB6D-4886B6084ECE}" dt="2024-04-28T20:28:08.837" v="52" actId="27803"/>
          <ac:picMkLst>
            <pc:docMk/>
            <pc:sldMk cId="283801328" sldId="280"/>
            <ac:picMk id="33" creationId="{9B49F91D-77E2-A38B-EADE-2F4E8F4E164F}"/>
          </ac:picMkLst>
        </pc:picChg>
        <pc:picChg chg="add mod">
          <ac:chgData name="Joe Gasper" userId="5ed4bd30-1eb3-4ef1-975a-2eb5b93059a0" providerId="ADAL" clId="{3AE2FA5C-C6C8-485A-BB6D-4886B6084ECE}" dt="2024-05-10T01:35:28.872" v="4174" actId="1076"/>
          <ac:picMkLst>
            <pc:docMk/>
            <pc:sldMk cId="283801328" sldId="280"/>
            <ac:picMk id="130" creationId="{846B6A88-41DC-B64B-6669-018BE881B5EC}"/>
          </ac:picMkLst>
        </pc:picChg>
      </pc:sldChg>
      <pc:sldChg chg="addSp delSp modSp new mod setBg modAnim modNotesTx">
        <pc:chgData name="Joe Gasper" userId="5ed4bd30-1eb3-4ef1-975a-2eb5b93059a0" providerId="ADAL" clId="{3AE2FA5C-C6C8-485A-BB6D-4886B6084ECE}" dt="2024-05-11T18:15:34.944" v="8930" actId="478"/>
        <pc:sldMkLst>
          <pc:docMk/>
          <pc:sldMk cId="4279648511" sldId="281"/>
        </pc:sldMkLst>
        <pc:spChg chg="mod">
          <ac:chgData name="Joe Gasper" userId="5ed4bd30-1eb3-4ef1-975a-2eb5b93059a0" providerId="ADAL" clId="{3AE2FA5C-C6C8-485A-BB6D-4886B6084ECE}" dt="2024-05-10T02:47:23.461" v="4506" actId="1076"/>
          <ac:spMkLst>
            <pc:docMk/>
            <pc:sldMk cId="4279648511" sldId="281"/>
            <ac:spMk id="2" creationId="{66A84887-1784-1C39-EF1D-A89A1243162D}"/>
          </ac:spMkLst>
        </pc:spChg>
        <pc:spChg chg="del">
          <ac:chgData name="Joe Gasper" userId="5ed4bd30-1eb3-4ef1-975a-2eb5b93059a0" providerId="ADAL" clId="{3AE2FA5C-C6C8-485A-BB6D-4886B6084ECE}" dt="2024-04-29T02:19:42.665" v="1836" actId="478"/>
          <ac:spMkLst>
            <pc:docMk/>
            <pc:sldMk cId="4279648511" sldId="281"/>
            <ac:spMk id="2" creationId="{B38B38A3-FFD6-A252-92C4-0DB4371AC668}"/>
          </ac:spMkLst>
        </pc:spChg>
        <pc:spChg chg="add del mod">
          <ac:chgData name="Joe Gasper" userId="5ed4bd30-1eb3-4ef1-975a-2eb5b93059a0" providerId="ADAL" clId="{3AE2FA5C-C6C8-485A-BB6D-4886B6084ECE}" dt="2024-05-10T01:21:23.026" v="4010" actId="26606"/>
          <ac:spMkLst>
            <pc:docMk/>
            <pc:sldMk cId="4279648511" sldId="281"/>
            <ac:spMk id="3" creationId="{29BBC9CD-C510-3A59-4247-EAED87D8F341}"/>
          </ac:spMkLst>
        </pc:spChg>
        <pc:spChg chg="add mod">
          <ac:chgData name="Joe Gasper" userId="5ed4bd30-1eb3-4ef1-975a-2eb5b93059a0" providerId="ADAL" clId="{3AE2FA5C-C6C8-485A-BB6D-4886B6084ECE}" dt="2024-05-11T18:11:45.712" v="8861"/>
          <ac:spMkLst>
            <pc:docMk/>
            <pc:sldMk cId="4279648511" sldId="281"/>
            <ac:spMk id="3" creationId="{81E58352-2CC3-1129-1FF2-10EBB21B36D0}"/>
          </ac:spMkLst>
        </pc:spChg>
        <pc:spChg chg="add del">
          <ac:chgData name="Joe Gasper" userId="5ed4bd30-1eb3-4ef1-975a-2eb5b93059a0" providerId="ADAL" clId="{3AE2FA5C-C6C8-485A-BB6D-4886B6084ECE}" dt="2024-05-10T01:21:23.026" v="4010" actId="26606"/>
          <ac:spMkLst>
            <pc:docMk/>
            <pc:sldMk cId="4279648511" sldId="281"/>
            <ac:spMk id="4" creationId="{88806292-8B6D-6886-54D0-EBA26D390DFF}"/>
          </ac:spMkLst>
        </pc:spChg>
        <pc:spChg chg="mod">
          <ac:chgData name="Joe Gasper" userId="5ed4bd30-1eb3-4ef1-975a-2eb5b93059a0" providerId="ADAL" clId="{3AE2FA5C-C6C8-485A-BB6D-4886B6084ECE}" dt="2024-05-10T03:07:12.835" v="4681"/>
          <ac:spMkLst>
            <pc:docMk/>
            <pc:sldMk cId="4279648511" sldId="281"/>
            <ac:spMk id="8" creationId="{06997B6C-9D06-42DB-30DF-BB1056E75D12}"/>
          </ac:spMkLst>
        </pc:spChg>
        <pc:spChg chg="add del">
          <ac:chgData name="Joe Gasper" userId="5ed4bd30-1eb3-4ef1-975a-2eb5b93059a0" providerId="ADAL" clId="{3AE2FA5C-C6C8-485A-BB6D-4886B6084ECE}" dt="2024-05-10T01:20:59.584" v="4007" actId="26606"/>
          <ac:spMkLst>
            <pc:docMk/>
            <pc:sldMk cId="4279648511" sldId="281"/>
            <ac:spMk id="9" creationId="{100EDD19-6802-4EC3-95CE-CFFAB042CFD6}"/>
          </ac:spMkLst>
        </pc:spChg>
        <pc:spChg chg="add del">
          <ac:chgData name="Joe Gasper" userId="5ed4bd30-1eb3-4ef1-975a-2eb5b93059a0" providerId="ADAL" clId="{3AE2FA5C-C6C8-485A-BB6D-4886B6084ECE}" dt="2024-05-10T01:21:23.012" v="4009" actId="26606"/>
          <ac:spMkLst>
            <pc:docMk/>
            <pc:sldMk cId="4279648511" sldId="281"/>
            <ac:spMk id="10" creationId="{2C61293E-6EBE-43EF-A52C-9BEBFD7679D4}"/>
          </ac:spMkLst>
        </pc:spChg>
        <pc:spChg chg="add del">
          <ac:chgData name="Joe Gasper" userId="5ed4bd30-1eb3-4ef1-975a-2eb5b93059a0" providerId="ADAL" clId="{3AE2FA5C-C6C8-485A-BB6D-4886B6084ECE}" dt="2024-05-10T01:20:46.498" v="4005" actId="26606"/>
          <ac:spMkLst>
            <pc:docMk/>
            <pc:sldMk cId="4279648511" sldId="281"/>
            <ac:spMk id="11" creationId="{B50AB553-2A96-4A92-96F2-93548E096954}"/>
          </ac:spMkLst>
        </pc:spChg>
        <pc:spChg chg="add del">
          <ac:chgData name="Joe Gasper" userId="5ed4bd30-1eb3-4ef1-975a-2eb5b93059a0" providerId="ADAL" clId="{3AE2FA5C-C6C8-485A-BB6D-4886B6084ECE}" dt="2024-05-10T01:21:23.012" v="4009" actId="26606"/>
          <ac:spMkLst>
            <pc:docMk/>
            <pc:sldMk cId="4279648511" sldId="281"/>
            <ac:spMk id="12" creationId="{21540236-BFD5-4A9D-8840-4703E7F76825}"/>
          </ac:spMkLst>
        </pc:spChg>
        <pc:spChg chg="add del">
          <ac:chgData name="Joe Gasper" userId="5ed4bd30-1eb3-4ef1-975a-2eb5b93059a0" providerId="ADAL" clId="{3AE2FA5C-C6C8-485A-BB6D-4886B6084ECE}" dt="2024-05-10T01:20:59.584" v="4007" actId="26606"/>
          <ac:spMkLst>
            <pc:docMk/>
            <pc:sldMk cId="4279648511" sldId="281"/>
            <ac:spMk id="13" creationId="{DB17E863-922E-4C26-BD64-E8FD41D28661}"/>
          </ac:spMkLst>
        </pc:spChg>
        <pc:spChg chg="add del">
          <ac:chgData name="Joe Gasper" userId="5ed4bd30-1eb3-4ef1-975a-2eb5b93059a0" providerId="ADAL" clId="{3AE2FA5C-C6C8-485A-BB6D-4886B6084ECE}" dt="2024-05-10T01:20:59.584" v="4007" actId="26606"/>
          <ac:spMkLst>
            <pc:docMk/>
            <pc:sldMk cId="4279648511" sldId="281"/>
            <ac:spMk id="14" creationId="{29BBC9CD-C510-3A59-4247-EAED87D8F341}"/>
          </ac:spMkLst>
        </pc:spChg>
        <pc:spChg chg="add del">
          <ac:chgData name="Joe Gasper" userId="5ed4bd30-1eb3-4ef1-975a-2eb5b93059a0" providerId="ADAL" clId="{3AE2FA5C-C6C8-485A-BB6D-4886B6084ECE}" dt="2024-05-10T01:21:23.012" v="4009" actId="26606"/>
          <ac:spMkLst>
            <pc:docMk/>
            <pc:sldMk cId="4279648511" sldId="281"/>
            <ac:spMk id="17" creationId="{29BBC9CD-C510-3A59-4247-EAED87D8F341}"/>
          </ac:spMkLst>
        </pc:spChg>
        <pc:spChg chg="add del mod modVis">
          <ac:chgData name="Joe Gasper" userId="5ed4bd30-1eb3-4ef1-975a-2eb5b93059a0" providerId="ADAL" clId="{3AE2FA5C-C6C8-485A-BB6D-4886B6084ECE}" dt="2024-05-11T18:15:34.944" v="8930" actId="478"/>
          <ac:spMkLst>
            <pc:docMk/>
            <pc:sldMk cId="4279648511" sldId="281"/>
            <ac:spMk id="20" creationId="{88806292-8B6D-6886-54D0-EBA26D390DFF}"/>
          </ac:spMkLst>
        </pc:spChg>
        <pc:grpChg chg="add mod">
          <ac:chgData name="Joe Gasper" userId="5ed4bd30-1eb3-4ef1-975a-2eb5b93059a0" providerId="ADAL" clId="{3AE2FA5C-C6C8-485A-BB6D-4886B6084ECE}" dt="2024-05-10T03:07:12.835" v="4681"/>
          <ac:grpSpMkLst>
            <pc:docMk/>
            <pc:sldMk cId="4279648511" sldId="281"/>
            <ac:grpSpMk id="5" creationId="{EA96C60D-23A1-3679-28B1-F56E2E950844}"/>
          </ac:grpSpMkLst>
        </pc:grpChg>
        <pc:graphicFrameChg chg="add del">
          <ac:chgData name="Joe Gasper" userId="5ed4bd30-1eb3-4ef1-975a-2eb5b93059a0" providerId="ADAL" clId="{3AE2FA5C-C6C8-485A-BB6D-4886B6084ECE}" dt="2024-05-10T01:20:46.498" v="4005" actId="26606"/>
          <ac:graphicFrameMkLst>
            <pc:docMk/>
            <pc:sldMk cId="4279648511" sldId="281"/>
            <ac:graphicFrameMk id="6" creationId="{0102FD77-DE39-7F6C-18BB-C10921F7D54C}"/>
          </ac:graphicFrameMkLst>
        </pc:graphicFrameChg>
        <pc:graphicFrameChg chg="add mod">
          <ac:chgData name="Joe Gasper" userId="5ed4bd30-1eb3-4ef1-975a-2eb5b93059a0" providerId="ADAL" clId="{3AE2FA5C-C6C8-485A-BB6D-4886B6084ECE}" dt="2024-05-10T01:22:53.952" v="4016" actId="113"/>
          <ac:graphicFrameMkLst>
            <pc:docMk/>
            <pc:sldMk cId="4279648511" sldId="281"/>
            <ac:graphicFrameMk id="19" creationId="{4F4F2A2A-BF25-5EA0-8F7C-E0BBA074EAE5}"/>
          </ac:graphicFrameMkLst>
        </pc:graphicFrameChg>
        <pc:picChg chg="add del">
          <ac:chgData name="Joe Gasper" userId="5ed4bd30-1eb3-4ef1-975a-2eb5b93059a0" providerId="ADAL" clId="{3AE2FA5C-C6C8-485A-BB6D-4886B6084ECE}" dt="2024-05-10T01:20:46.498" v="4005" actId="26606"/>
          <ac:picMkLst>
            <pc:docMk/>
            <pc:sldMk cId="4279648511" sldId="281"/>
            <ac:picMk id="7" creationId="{BF00BEF4-F222-676B-17A0-C451F2E5FAF6}"/>
          </ac:picMkLst>
        </pc:picChg>
        <pc:picChg chg="mod">
          <ac:chgData name="Joe Gasper" userId="5ed4bd30-1eb3-4ef1-975a-2eb5b93059a0" providerId="ADAL" clId="{3AE2FA5C-C6C8-485A-BB6D-4886B6084ECE}" dt="2024-05-10T03:07:12.835" v="4681"/>
          <ac:picMkLst>
            <pc:docMk/>
            <pc:sldMk cId="4279648511" sldId="281"/>
            <ac:picMk id="15" creationId="{82206B05-D488-8A96-06DF-D6A8A6E00B0A}"/>
          </ac:picMkLst>
        </pc:picChg>
        <pc:picChg chg="add del">
          <ac:chgData name="Joe Gasper" userId="5ed4bd30-1eb3-4ef1-975a-2eb5b93059a0" providerId="ADAL" clId="{3AE2FA5C-C6C8-485A-BB6D-4886B6084ECE}" dt="2024-05-10T01:21:23.012" v="4009" actId="26606"/>
          <ac:picMkLst>
            <pc:docMk/>
            <pc:sldMk cId="4279648511" sldId="281"/>
            <ac:picMk id="16" creationId="{6E8CD2B5-2E4F-57DD-30C6-433CDBA10D5D}"/>
          </ac:picMkLst>
        </pc:picChg>
      </pc:sldChg>
      <pc:sldChg chg="addSp delSp modSp add mod modAnim modNotesTx">
        <pc:chgData name="Joe Gasper" userId="5ed4bd30-1eb3-4ef1-975a-2eb5b93059a0" providerId="ADAL" clId="{3AE2FA5C-C6C8-485A-BB6D-4886B6084ECE}" dt="2024-05-11T18:15:28.551" v="8928" actId="478"/>
        <pc:sldMkLst>
          <pc:docMk/>
          <pc:sldMk cId="1501847501" sldId="282"/>
        </pc:sldMkLst>
        <pc:spChg chg="mod ord">
          <ac:chgData name="Joe Gasper" userId="5ed4bd30-1eb3-4ef1-975a-2eb5b93059a0" providerId="ADAL" clId="{3AE2FA5C-C6C8-485A-BB6D-4886B6084ECE}" dt="2024-05-05T23:30:16.336" v="2543" actId="26606"/>
          <ac:spMkLst>
            <pc:docMk/>
            <pc:sldMk cId="1501847501" sldId="282"/>
            <ac:spMk id="2" creationId="{B89ECBC9-FF2C-4ED2-EB37-638A2043A7B5}"/>
          </ac:spMkLst>
        </pc:spChg>
        <pc:spChg chg="add mod">
          <ac:chgData name="Joe Gasper" userId="5ed4bd30-1eb3-4ef1-975a-2eb5b93059a0" providerId="ADAL" clId="{3AE2FA5C-C6C8-485A-BB6D-4886B6084ECE}" dt="2024-05-11T18:13:12.089" v="8914" actId="1076"/>
          <ac:spMkLst>
            <pc:docMk/>
            <pc:sldMk cId="1501847501" sldId="282"/>
            <ac:spMk id="2" creationId="{BDE02EC2-B0AE-4801-0098-FF35C7FABD91}"/>
          </ac:spMkLst>
        </pc:spChg>
        <pc:spChg chg="del mod modVis">
          <ac:chgData name="Joe Gasper" userId="5ed4bd30-1eb3-4ef1-975a-2eb5b93059a0" providerId="ADAL" clId="{3AE2FA5C-C6C8-485A-BB6D-4886B6084ECE}" dt="2024-05-11T18:15:28.551" v="8928" actId="478"/>
          <ac:spMkLst>
            <pc:docMk/>
            <pc:sldMk cId="1501847501" sldId="282"/>
            <ac:spMk id="3" creationId="{F29218D3-5AA4-B8AA-FEC1-78D908E4E265}"/>
          </ac:spMkLst>
        </pc:spChg>
        <pc:spChg chg="mod">
          <ac:chgData name="Joe Gasper" userId="5ed4bd30-1eb3-4ef1-975a-2eb5b93059a0" providerId="ADAL" clId="{3AE2FA5C-C6C8-485A-BB6D-4886B6084ECE}" dt="2024-05-10T01:44:11.165" v="4282" actId="14100"/>
          <ac:spMkLst>
            <pc:docMk/>
            <pc:sldMk cId="1501847501" sldId="282"/>
            <ac:spMk id="4" creationId="{3491AD24-12A9-2BF7-6DC9-AA9A3B314C7F}"/>
          </ac:spMkLst>
        </pc:spChg>
        <pc:spChg chg="mod">
          <ac:chgData name="Joe Gasper" userId="5ed4bd30-1eb3-4ef1-975a-2eb5b93059a0" providerId="ADAL" clId="{3AE2FA5C-C6C8-485A-BB6D-4886B6084ECE}" dt="2024-05-10T02:42:49.964" v="4456" actId="1076"/>
          <ac:spMkLst>
            <pc:docMk/>
            <pc:sldMk cId="1501847501" sldId="282"/>
            <ac:spMk id="6" creationId="{0808066C-BD40-FD77-ED99-8EE45C25B9CD}"/>
          </ac:spMkLst>
        </pc:spChg>
        <pc:spChg chg="add del mod">
          <ac:chgData name="Joe Gasper" userId="5ed4bd30-1eb3-4ef1-975a-2eb5b93059a0" providerId="ADAL" clId="{3AE2FA5C-C6C8-485A-BB6D-4886B6084ECE}" dt="2024-05-05T23:29:45.849" v="2538" actId="478"/>
          <ac:spMkLst>
            <pc:docMk/>
            <pc:sldMk cId="1501847501" sldId="282"/>
            <ac:spMk id="6" creationId="{9C83A4A2-FDEF-81C9-35C0-EF0890A7AE65}"/>
          </ac:spMkLst>
        </pc:spChg>
        <pc:spChg chg="mod">
          <ac:chgData name="Joe Gasper" userId="5ed4bd30-1eb3-4ef1-975a-2eb5b93059a0" providerId="ADAL" clId="{3AE2FA5C-C6C8-485A-BB6D-4886B6084ECE}" dt="2024-05-10T03:02:03.046" v="4651"/>
          <ac:spMkLst>
            <pc:docMk/>
            <pc:sldMk cId="1501847501" sldId="282"/>
            <ac:spMk id="8" creationId="{A06E5FBE-E6BB-2324-96FE-28CB8BDB6CBD}"/>
          </ac:spMkLst>
        </pc:spChg>
        <pc:spChg chg="add del">
          <ac:chgData name="Joe Gasper" userId="5ed4bd30-1eb3-4ef1-975a-2eb5b93059a0" providerId="ADAL" clId="{3AE2FA5C-C6C8-485A-BB6D-4886B6084ECE}" dt="2024-05-05T23:30:14.347" v="2540" actId="26606"/>
          <ac:spMkLst>
            <pc:docMk/>
            <pc:sldMk cId="1501847501" sldId="282"/>
            <ac:spMk id="10" creationId="{04812C46-200A-4DEB-A05E-3ED6C68C2387}"/>
          </ac:spMkLst>
        </pc:spChg>
        <pc:spChg chg="mod topLvl">
          <ac:chgData name="Joe Gasper" userId="5ed4bd30-1eb3-4ef1-975a-2eb5b93059a0" providerId="ADAL" clId="{3AE2FA5C-C6C8-485A-BB6D-4886B6084ECE}" dt="2024-05-10T03:05:35.806" v="4670" actId="12789"/>
          <ac:spMkLst>
            <pc:docMk/>
            <pc:sldMk cId="1501847501" sldId="282"/>
            <ac:spMk id="11" creationId="{2B8E8B21-2D0E-5148-F1F2-F4B703BBC68E}"/>
          </ac:spMkLst>
        </pc:spChg>
        <pc:spChg chg="add del">
          <ac:chgData name="Joe Gasper" userId="5ed4bd30-1eb3-4ef1-975a-2eb5b93059a0" providerId="ADAL" clId="{3AE2FA5C-C6C8-485A-BB6D-4886B6084ECE}" dt="2024-05-05T23:30:14.347" v="2540" actId="26606"/>
          <ac:spMkLst>
            <pc:docMk/>
            <pc:sldMk cId="1501847501" sldId="282"/>
            <ac:spMk id="12" creationId="{D1EA859B-E555-4109-94F3-6700E046E008}"/>
          </ac:spMkLst>
        </pc:spChg>
        <pc:spChg chg="add del">
          <ac:chgData name="Joe Gasper" userId="5ed4bd30-1eb3-4ef1-975a-2eb5b93059a0" providerId="ADAL" clId="{3AE2FA5C-C6C8-485A-BB6D-4886B6084ECE}" dt="2024-05-05T23:30:16.329" v="2542" actId="26606"/>
          <ac:spMkLst>
            <pc:docMk/>
            <pc:sldMk cId="1501847501" sldId="282"/>
            <ac:spMk id="14" creationId="{04812C46-200A-4DEB-A05E-3ED6C68C2387}"/>
          </ac:spMkLst>
        </pc:spChg>
        <pc:spChg chg="add del">
          <ac:chgData name="Joe Gasper" userId="5ed4bd30-1eb3-4ef1-975a-2eb5b93059a0" providerId="ADAL" clId="{3AE2FA5C-C6C8-485A-BB6D-4886B6084ECE}" dt="2024-05-05T23:30:16.329" v="2542" actId="26606"/>
          <ac:spMkLst>
            <pc:docMk/>
            <pc:sldMk cId="1501847501" sldId="282"/>
            <ac:spMk id="15" creationId="{D1EA859B-E555-4109-94F3-6700E046E008}"/>
          </ac:spMkLst>
        </pc:spChg>
        <pc:spChg chg="add">
          <ac:chgData name="Joe Gasper" userId="5ed4bd30-1eb3-4ef1-975a-2eb5b93059a0" providerId="ADAL" clId="{3AE2FA5C-C6C8-485A-BB6D-4886B6084ECE}" dt="2024-05-05T23:30:16.336" v="2543" actId="26606"/>
          <ac:spMkLst>
            <pc:docMk/>
            <pc:sldMk cId="1501847501" sldId="282"/>
            <ac:spMk id="17" creationId="{F13C74B1-5B17-4795-BED0-7140497B445A}"/>
          </ac:spMkLst>
        </pc:spChg>
        <pc:spChg chg="add">
          <ac:chgData name="Joe Gasper" userId="5ed4bd30-1eb3-4ef1-975a-2eb5b93059a0" providerId="ADAL" clId="{3AE2FA5C-C6C8-485A-BB6D-4886B6084ECE}" dt="2024-05-05T23:30:16.336" v="2543" actId="26606"/>
          <ac:spMkLst>
            <pc:docMk/>
            <pc:sldMk cId="1501847501" sldId="282"/>
            <ac:spMk id="18" creationId="{D4974D33-8DC5-464E-8C6D-BE58F0669C17}"/>
          </ac:spMkLst>
        </pc:spChg>
        <pc:grpChg chg="add del mod">
          <ac:chgData name="Joe Gasper" userId="5ed4bd30-1eb3-4ef1-975a-2eb5b93059a0" providerId="ADAL" clId="{3AE2FA5C-C6C8-485A-BB6D-4886B6084ECE}" dt="2024-05-10T03:04:50.763" v="4666" actId="478"/>
          <ac:grpSpMkLst>
            <pc:docMk/>
            <pc:sldMk cId="1501847501" sldId="282"/>
            <ac:grpSpMk id="7" creationId="{5D302969-C16C-D850-BDB3-AC3F269C8FF7}"/>
          </ac:grpSpMkLst>
        </pc:grpChg>
        <pc:grpChg chg="add del mod">
          <ac:chgData name="Joe Gasper" userId="5ed4bd30-1eb3-4ef1-975a-2eb5b93059a0" providerId="ADAL" clId="{3AE2FA5C-C6C8-485A-BB6D-4886B6084ECE}" dt="2024-05-10T03:05:13.461" v="4668" actId="165"/>
          <ac:grpSpMkLst>
            <pc:docMk/>
            <pc:sldMk cId="1501847501" sldId="282"/>
            <ac:grpSpMk id="10" creationId="{120061A4-2192-9D86-B285-120593BC785A}"/>
          </ac:grpSpMkLst>
        </pc:grpChg>
        <pc:grpChg chg="add mod ord">
          <ac:chgData name="Joe Gasper" userId="5ed4bd30-1eb3-4ef1-975a-2eb5b93059a0" providerId="ADAL" clId="{3AE2FA5C-C6C8-485A-BB6D-4886B6084ECE}" dt="2024-05-10T03:06:29.616" v="4675" actId="166"/>
          <ac:grpSpMkLst>
            <pc:docMk/>
            <pc:sldMk cId="1501847501" sldId="282"/>
            <ac:grpSpMk id="13" creationId="{F548D9B7-C116-1E39-D1AD-43E0D7B2F70E}"/>
          </ac:grpSpMkLst>
        </pc:grpChg>
        <pc:picChg chg="add mod">
          <ac:chgData name="Joe Gasper" userId="5ed4bd30-1eb3-4ef1-975a-2eb5b93059a0" providerId="ADAL" clId="{3AE2FA5C-C6C8-485A-BB6D-4886B6084ECE}" dt="2024-05-10T02:55:54.897" v="4611"/>
          <ac:picMkLst>
            <pc:docMk/>
            <pc:sldMk cId="1501847501" sldId="282"/>
            <ac:picMk id="2" creationId="{A2037C43-1A81-AFE9-E0B8-B97963FA1FF7}"/>
          </ac:picMkLst>
        </pc:picChg>
        <pc:picChg chg="add del mod ord">
          <ac:chgData name="Joe Gasper" userId="5ed4bd30-1eb3-4ef1-975a-2eb5b93059a0" providerId="ADAL" clId="{3AE2FA5C-C6C8-485A-BB6D-4886B6084ECE}" dt="2024-05-10T02:54:09.285" v="4607" actId="170"/>
          <ac:picMkLst>
            <pc:docMk/>
            <pc:sldMk cId="1501847501" sldId="282"/>
            <ac:picMk id="5" creationId="{73D8DEFE-3A81-41EB-A941-CFC020822677}"/>
          </ac:picMkLst>
        </pc:picChg>
        <pc:picChg chg="mod">
          <ac:chgData name="Joe Gasper" userId="5ed4bd30-1eb3-4ef1-975a-2eb5b93059a0" providerId="ADAL" clId="{3AE2FA5C-C6C8-485A-BB6D-4886B6084ECE}" dt="2024-05-10T03:02:03.046" v="4651"/>
          <ac:picMkLst>
            <pc:docMk/>
            <pc:sldMk cId="1501847501" sldId="282"/>
            <ac:picMk id="9" creationId="{C9259259-3986-3646-FB53-EAC46045A84B}"/>
          </ac:picMkLst>
        </pc:picChg>
        <pc:picChg chg="mod topLvl">
          <ac:chgData name="Joe Gasper" userId="5ed4bd30-1eb3-4ef1-975a-2eb5b93059a0" providerId="ADAL" clId="{3AE2FA5C-C6C8-485A-BB6D-4886B6084ECE}" dt="2024-05-10T03:05:35.806" v="4670" actId="12789"/>
          <ac:picMkLst>
            <pc:docMk/>
            <pc:sldMk cId="1501847501" sldId="282"/>
            <ac:picMk id="12" creationId="{E4C8821A-9A41-F008-DDD6-88492A682268}"/>
          </ac:picMkLst>
        </pc:picChg>
      </pc:sldChg>
      <pc:sldChg chg="del">
        <pc:chgData name="Joe Gasper" userId="5ed4bd30-1eb3-4ef1-975a-2eb5b93059a0" providerId="ADAL" clId="{3AE2FA5C-C6C8-485A-BB6D-4886B6084ECE}" dt="2024-05-10T01:34:42.007" v="4169" actId="2696"/>
        <pc:sldMkLst>
          <pc:docMk/>
          <pc:sldMk cId="3347455900" sldId="283"/>
        </pc:sldMkLst>
      </pc:sldChg>
      <pc:sldChg chg="addSp delSp modSp mod modAnim modNotesTx">
        <pc:chgData name="Joe Gasper" userId="5ed4bd30-1eb3-4ef1-975a-2eb5b93059a0" providerId="ADAL" clId="{3AE2FA5C-C6C8-485A-BB6D-4886B6084ECE}" dt="2024-05-11T18:15:13.783" v="8922" actId="478"/>
        <pc:sldMkLst>
          <pc:docMk/>
          <pc:sldMk cId="4194095012" sldId="284"/>
        </pc:sldMkLst>
        <pc:spChg chg="del mod modVis">
          <ac:chgData name="Joe Gasper" userId="5ed4bd30-1eb3-4ef1-975a-2eb5b93059a0" providerId="ADAL" clId="{3AE2FA5C-C6C8-485A-BB6D-4886B6084ECE}" dt="2024-05-11T18:15:13.783" v="8922" actId="478"/>
          <ac:spMkLst>
            <pc:docMk/>
            <pc:sldMk cId="4194095012" sldId="284"/>
            <ac:spMk id="3" creationId="{F29218D3-5AA4-B8AA-FEC1-78D908E4E265}"/>
          </ac:spMkLst>
        </pc:spChg>
        <pc:spChg chg="mod">
          <ac:chgData name="Joe Gasper" userId="5ed4bd30-1eb3-4ef1-975a-2eb5b93059a0" providerId="ADAL" clId="{3AE2FA5C-C6C8-485A-BB6D-4886B6084ECE}" dt="2024-05-10T02:54:49.928" v="4609" actId="14100"/>
          <ac:spMkLst>
            <pc:docMk/>
            <pc:sldMk cId="4194095012" sldId="284"/>
            <ac:spMk id="4" creationId="{3491AD24-12A9-2BF7-6DC9-AA9A3B314C7F}"/>
          </ac:spMkLst>
        </pc:spChg>
        <pc:spChg chg="mod">
          <ac:chgData name="Joe Gasper" userId="5ed4bd30-1eb3-4ef1-975a-2eb5b93059a0" providerId="ADAL" clId="{3AE2FA5C-C6C8-485A-BB6D-4886B6084ECE}" dt="2024-05-10T02:41:52.263" v="4439" actId="14100"/>
          <ac:spMkLst>
            <pc:docMk/>
            <pc:sldMk cId="4194095012" sldId="284"/>
            <ac:spMk id="6" creationId="{0808066C-BD40-FD77-ED99-8EE45C25B9CD}"/>
          </ac:spMkLst>
        </pc:spChg>
        <pc:spChg chg="mod">
          <ac:chgData name="Joe Gasper" userId="5ed4bd30-1eb3-4ef1-975a-2eb5b93059a0" providerId="ADAL" clId="{3AE2FA5C-C6C8-485A-BB6D-4886B6084ECE}" dt="2024-05-10T03:07:10.314" v="4680"/>
          <ac:spMkLst>
            <pc:docMk/>
            <pc:sldMk cId="4194095012" sldId="284"/>
            <ac:spMk id="7" creationId="{ECB2909E-1BCF-BDDC-0115-F3039B12C6A7}"/>
          </ac:spMkLst>
        </pc:spChg>
        <pc:spChg chg="add mod">
          <ac:chgData name="Joe Gasper" userId="5ed4bd30-1eb3-4ef1-975a-2eb5b93059a0" providerId="ADAL" clId="{3AE2FA5C-C6C8-485A-BB6D-4886B6084ECE}" dt="2024-05-11T18:13:24.682" v="8917" actId="1076"/>
          <ac:spMkLst>
            <pc:docMk/>
            <pc:sldMk cId="4194095012" sldId="284"/>
            <ac:spMk id="9" creationId="{952D0C2B-2A81-9F97-2A83-C5D988F4BACE}"/>
          </ac:spMkLst>
        </pc:spChg>
        <pc:grpChg chg="add mod">
          <ac:chgData name="Joe Gasper" userId="5ed4bd30-1eb3-4ef1-975a-2eb5b93059a0" providerId="ADAL" clId="{3AE2FA5C-C6C8-485A-BB6D-4886B6084ECE}" dt="2024-05-10T03:07:10.314" v="4680"/>
          <ac:grpSpMkLst>
            <pc:docMk/>
            <pc:sldMk cId="4194095012" sldId="284"/>
            <ac:grpSpMk id="2" creationId="{1E5AC47B-5AB8-AF98-7437-098FCEA507FE}"/>
          </ac:grpSpMkLst>
        </pc:grpChg>
        <pc:picChg chg="mod ord">
          <ac:chgData name="Joe Gasper" userId="5ed4bd30-1eb3-4ef1-975a-2eb5b93059a0" providerId="ADAL" clId="{3AE2FA5C-C6C8-485A-BB6D-4886B6084ECE}" dt="2024-05-10T03:11:46.102" v="4706" actId="14826"/>
          <ac:picMkLst>
            <pc:docMk/>
            <pc:sldMk cId="4194095012" sldId="284"/>
            <ac:picMk id="5" creationId="{73D8DEFE-3A81-41EB-A941-CFC020822677}"/>
          </ac:picMkLst>
        </pc:picChg>
        <pc:picChg chg="mod">
          <ac:chgData name="Joe Gasper" userId="5ed4bd30-1eb3-4ef1-975a-2eb5b93059a0" providerId="ADAL" clId="{3AE2FA5C-C6C8-485A-BB6D-4886B6084ECE}" dt="2024-05-10T03:07:10.314" v="4680"/>
          <ac:picMkLst>
            <pc:docMk/>
            <pc:sldMk cId="4194095012" sldId="284"/>
            <ac:picMk id="8" creationId="{64825614-E30E-53DB-979E-D4C46D407676}"/>
          </ac:picMkLst>
        </pc:picChg>
      </pc:sldChg>
      <pc:sldChg chg="addSp delSp modSp add mod delAnim modAnim modNotesTx">
        <pc:chgData name="Joe Gasper" userId="5ed4bd30-1eb3-4ef1-975a-2eb5b93059a0" providerId="ADAL" clId="{3AE2FA5C-C6C8-485A-BB6D-4886B6084ECE}" dt="2024-05-12T05:08:16.328" v="9895" actId="6549"/>
        <pc:sldMkLst>
          <pc:docMk/>
          <pc:sldMk cId="1641683136" sldId="285"/>
        </pc:sldMkLst>
        <pc:spChg chg="add mod">
          <ac:chgData name="Joe Gasper" userId="5ed4bd30-1eb3-4ef1-975a-2eb5b93059a0" providerId="ADAL" clId="{3AE2FA5C-C6C8-485A-BB6D-4886B6084ECE}" dt="2024-05-11T02:25:26.246" v="5831" actId="20577"/>
          <ac:spMkLst>
            <pc:docMk/>
            <pc:sldMk cId="1641683136" sldId="285"/>
            <ac:spMk id="3" creationId="{9059036D-B1DA-70BC-1A00-DF52867B6F19}"/>
          </ac:spMkLst>
        </pc:spChg>
        <pc:spChg chg="add del mod">
          <ac:chgData name="Joe Gasper" userId="5ed4bd30-1eb3-4ef1-975a-2eb5b93059a0" providerId="ADAL" clId="{3AE2FA5C-C6C8-485A-BB6D-4886B6084ECE}" dt="2024-05-11T01:55:22.200" v="5744" actId="478"/>
          <ac:spMkLst>
            <pc:docMk/>
            <pc:sldMk cId="1641683136" sldId="285"/>
            <ac:spMk id="5" creationId="{9828E6BC-69FC-B815-2727-34761FFE640B}"/>
          </ac:spMkLst>
        </pc:spChg>
        <pc:spChg chg="add mod">
          <ac:chgData name="Joe Gasper" userId="5ed4bd30-1eb3-4ef1-975a-2eb5b93059a0" providerId="ADAL" clId="{3AE2FA5C-C6C8-485A-BB6D-4886B6084ECE}" dt="2024-05-11T02:27:10.908" v="5839" actId="20577"/>
          <ac:spMkLst>
            <pc:docMk/>
            <pc:sldMk cId="1641683136" sldId="285"/>
            <ac:spMk id="11" creationId="{0A08145D-39A2-D5D5-74BE-089A6A6713B2}"/>
          </ac:spMkLst>
        </pc:spChg>
        <pc:spChg chg="add mod">
          <ac:chgData name="Joe Gasper" userId="5ed4bd30-1eb3-4ef1-975a-2eb5b93059a0" providerId="ADAL" clId="{3AE2FA5C-C6C8-485A-BB6D-4886B6084ECE}" dt="2024-05-11T18:11:26.870" v="8853"/>
          <ac:spMkLst>
            <pc:docMk/>
            <pc:sldMk cId="1641683136" sldId="285"/>
            <ac:spMk id="12" creationId="{0B146B9D-FAB2-7840-5AB7-E31F4A666B39}"/>
          </ac:spMkLst>
        </pc:spChg>
        <pc:spChg chg="mod">
          <ac:chgData name="Joe Gasper" userId="5ed4bd30-1eb3-4ef1-975a-2eb5b93059a0" providerId="ADAL" clId="{3AE2FA5C-C6C8-485A-BB6D-4886B6084ECE}" dt="2024-05-10T15:49:45.520" v="4980" actId="20577"/>
          <ac:spMkLst>
            <pc:docMk/>
            <pc:sldMk cId="1641683136" sldId="285"/>
            <ac:spMk id="33" creationId="{EEA11EAF-7ADB-4893-46C1-3CE3709315BA}"/>
          </ac:spMkLst>
        </pc:spChg>
        <pc:spChg chg="del mod modVis">
          <ac:chgData name="Joe Gasper" userId="5ed4bd30-1eb3-4ef1-975a-2eb5b93059a0" providerId="ADAL" clId="{3AE2FA5C-C6C8-485A-BB6D-4886B6084ECE}" dt="2024-05-11T18:15:49.896" v="8938" actId="478"/>
          <ac:spMkLst>
            <pc:docMk/>
            <pc:sldMk cId="1641683136" sldId="285"/>
            <ac:spMk id="38" creationId="{8B8703D6-E3CD-145C-92BE-499489972215}"/>
          </ac:spMkLst>
        </pc:spChg>
        <pc:spChg chg="mod">
          <ac:chgData name="Joe Gasper" userId="5ed4bd30-1eb3-4ef1-975a-2eb5b93059a0" providerId="ADAL" clId="{3AE2FA5C-C6C8-485A-BB6D-4886B6084ECE}" dt="2024-05-11T01:57:11.591" v="5775" actId="20577"/>
          <ac:spMkLst>
            <pc:docMk/>
            <pc:sldMk cId="1641683136" sldId="285"/>
            <ac:spMk id="64" creationId="{4B1761E0-AFE9-9F21-E79D-BD8B2F07D93D}"/>
          </ac:spMkLst>
        </pc:spChg>
        <pc:spChg chg="mod">
          <ac:chgData name="Joe Gasper" userId="5ed4bd30-1eb3-4ef1-975a-2eb5b93059a0" providerId="ADAL" clId="{3AE2FA5C-C6C8-485A-BB6D-4886B6084ECE}" dt="2024-05-10T15:56:57.332" v="5006" actId="6549"/>
          <ac:spMkLst>
            <pc:docMk/>
            <pc:sldMk cId="1641683136" sldId="285"/>
            <ac:spMk id="79" creationId="{41D86193-86CC-9BE4-25ED-26D00049B3D0}"/>
          </ac:spMkLst>
        </pc:spChg>
        <pc:grpChg chg="del">
          <ac:chgData name="Joe Gasper" userId="5ed4bd30-1eb3-4ef1-975a-2eb5b93059a0" providerId="ADAL" clId="{3AE2FA5C-C6C8-485A-BB6D-4886B6084ECE}" dt="2024-05-10T15:57:00.196" v="5007" actId="478"/>
          <ac:grpSpMkLst>
            <pc:docMk/>
            <pc:sldMk cId="1641683136" sldId="285"/>
            <ac:grpSpMk id="80" creationId="{B139C071-FCCE-8708-4E41-F7577B90CF7D}"/>
          </ac:grpSpMkLst>
        </pc:grpChg>
        <pc:grpChg chg="del">
          <ac:chgData name="Joe Gasper" userId="5ed4bd30-1eb3-4ef1-975a-2eb5b93059a0" providerId="ADAL" clId="{3AE2FA5C-C6C8-485A-BB6D-4886B6084ECE}" dt="2024-05-10T15:49:49.665" v="4981" actId="478"/>
          <ac:grpSpMkLst>
            <pc:docMk/>
            <pc:sldMk cId="1641683136" sldId="285"/>
            <ac:grpSpMk id="82" creationId="{344E212B-D985-BB08-90A4-0620D0393675}"/>
          </ac:grpSpMkLst>
        </pc:grpChg>
        <pc:grpChg chg="del">
          <ac:chgData name="Joe Gasper" userId="5ed4bd30-1eb3-4ef1-975a-2eb5b93059a0" providerId="ADAL" clId="{3AE2FA5C-C6C8-485A-BB6D-4886B6084ECE}" dt="2024-05-10T15:49:50.433" v="4982" actId="478"/>
          <ac:grpSpMkLst>
            <pc:docMk/>
            <pc:sldMk cId="1641683136" sldId="285"/>
            <ac:grpSpMk id="83" creationId="{C068E3E6-CA5F-B0A6-77B2-6DAC079BCEBA}"/>
          </ac:grpSpMkLst>
        </pc:grpChg>
        <pc:picChg chg="add del mod">
          <ac:chgData name="Joe Gasper" userId="5ed4bd30-1eb3-4ef1-975a-2eb5b93059a0" providerId="ADAL" clId="{3AE2FA5C-C6C8-485A-BB6D-4886B6084ECE}" dt="2024-05-11T01:33:37.124" v="5523" actId="478"/>
          <ac:picMkLst>
            <pc:docMk/>
            <pc:sldMk cId="1641683136" sldId="285"/>
            <ac:picMk id="7" creationId="{D8D8740F-EE6B-2C35-1AD4-4FB04B7827EF}"/>
          </ac:picMkLst>
        </pc:picChg>
        <pc:picChg chg="add mod">
          <ac:chgData name="Joe Gasper" userId="5ed4bd30-1eb3-4ef1-975a-2eb5b93059a0" providerId="ADAL" clId="{3AE2FA5C-C6C8-485A-BB6D-4886B6084ECE}" dt="2024-05-11T01:55:31.249" v="5759" actId="1035"/>
          <ac:picMkLst>
            <pc:docMk/>
            <pc:sldMk cId="1641683136" sldId="285"/>
            <ac:picMk id="9" creationId="{68190C95-7018-1146-3A2C-2D813E30EE36}"/>
          </ac:picMkLst>
        </pc:picChg>
        <pc:picChg chg="add mod">
          <ac:chgData name="Joe Gasper" userId="5ed4bd30-1eb3-4ef1-975a-2eb5b93059a0" providerId="ADAL" clId="{3AE2FA5C-C6C8-485A-BB6D-4886B6084ECE}" dt="2024-05-11T01:56:01.996" v="5767" actId="1035"/>
          <ac:picMkLst>
            <pc:docMk/>
            <pc:sldMk cId="1641683136" sldId="285"/>
            <ac:picMk id="10" creationId="{CDC6FBF6-5C6B-7BF1-EF22-A7F6D6FCA099}"/>
          </ac:picMkLst>
        </pc:picChg>
        <pc:picChg chg="add mod">
          <ac:chgData name="Joe Gasper" userId="5ed4bd30-1eb3-4ef1-975a-2eb5b93059a0" providerId="ADAL" clId="{3AE2FA5C-C6C8-485A-BB6D-4886B6084ECE}" dt="2024-05-11T02:54:19.852" v="5855" actId="1076"/>
          <ac:picMkLst>
            <pc:docMk/>
            <pc:sldMk cId="1641683136" sldId="285"/>
            <ac:picMk id="14" creationId="{936CDCB0-34F8-B54E-F863-31325D522993}"/>
          </ac:picMkLst>
        </pc:picChg>
        <pc:picChg chg="add mod">
          <ac:chgData name="Joe Gasper" userId="5ed4bd30-1eb3-4ef1-975a-2eb5b93059a0" providerId="ADAL" clId="{3AE2FA5C-C6C8-485A-BB6D-4886B6084ECE}" dt="2024-05-11T01:55:56.838" v="5764" actId="1035"/>
          <ac:picMkLst>
            <pc:docMk/>
            <pc:sldMk cId="1641683136" sldId="285"/>
            <ac:picMk id="1026" creationId="{4D910A33-8E8E-1F5D-1A0F-2BF11DEC8A3A}"/>
          </ac:picMkLst>
        </pc:picChg>
      </pc:sldChg>
      <pc:sldChg chg="addSp modSp add del">
        <pc:chgData name="Joe Gasper" userId="5ed4bd30-1eb3-4ef1-975a-2eb5b93059a0" providerId="ADAL" clId="{3AE2FA5C-C6C8-485A-BB6D-4886B6084ECE}" dt="2024-05-10T03:44:46.963" v="4967" actId="47"/>
        <pc:sldMkLst>
          <pc:docMk/>
          <pc:sldMk cId="2162103207" sldId="285"/>
        </pc:sldMkLst>
        <pc:spChg chg="mod">
          <ac:chgData name="Joe Gasper" userId="5ed4bd30-1eb3-4ef1-975a-2eb5b93059a0" providerId="ADAL" clId="{3AE2FA5C-C6C8-485A-BB6D-4886B6084ECE}" dt="2024-05-10T03:07:20.915" v="4685"/>
          <ac:spMkLst>
            <pc:docMk/>
            <pc:sldMk cId="2162103207" sldId="285"/>
            <ac:spMk id="4" creationId="{401D6B15-945D-2B76-C1F8-8F2BB4195C31}"/>
          </ac:spMkLst>
        </pc:spChg>
        <pc:grpChg chg="add mod">
          <ac:chgData name="Joe Gasper" userId="5ed4bd30-1eb3-4ef1-975a-2eb5b93059a0" providerId="ADAL" clId="{3AE2FA5C-C6C8-485A-BB6D-4886B6084ECE}" dt="2024-05-10T03:07:20.915" v="4685"/>
          <ac:grpSpMkLst>
            <pc:docMk/>
            <pc:sldMk cId="2162103207" sldId="285"/>
            <ac:grpSpMk id="3" creationId="{B53CA539-75EB-0020-7F2A-FB7E25FFACC9}"/>
          </ac:grpSpMkLst>
        </pc:grpChg>
        <pc:picChg chg="mod">
          <ac:chgData name="Joe Gasper" userId="5ed4bd30-1eb3-4ef1-975a-2eb5b93059a0" providerId="ADAL" clId="{3AE2FA5C-C6C8-485A-BB6D-4886B6084ECE}" dt="2024-05-10T03:07:20.915" v="4685"/>
          <ac:picMkLst>
            <pc:docMk/>
            <pc:sldMk cId="2162103207" sldId="285"/>
            <ac:picMk id="6" creationId="{5A36DCE3-75B3-1DB1-374F-588DE40348DE}"/>
          </ac:picMkLst>
        </pc:picChg>
      </pc:sldChg>
      <pc:sldChg chg="addSp delSp modSp add mod delAnim modAnim modNotesTx">
        <pc:chgData name="Joe Gasper" userId="5ed4bd30-1eb3-4ef1-975a-2eb5b93059a0" providerId="ADAL" clId="{3AE2FA5C-C6C8-485A-BB6D-4886B6084ECE}" dt="2024-05-11T18:15:53.496" v="8940" actId="478"/>
        <pc:sldMkLst>
          <pc:docMk/>
          <pc:sldMk cId="928964915" sldId="286"/>
        </pc:sldMkLst>
        <pc:spChg chg="mod">
          <ac:chgData name="Joe Gasper" userId="5ed4bd30-1eb3-4ef1-975a-2eb5b93059a0" providerId="ADAL" clId="{3AE2FA5C-C6C8-485A-BB6D-4886B6084ECE}" dt="2024-05-11T02:27:38.445" v="5844" actId="20577"/>
          <ac:spMkLst>
            <pc:docMk/>
            <pc:sldMk cId="928964915" sldId="286"/>
            <ac:spMk id="3" creationId="{9059036D-B1DA-70BC-1A00-DF52867B6F19}"/>
          </ac:spMkLst>
        </pc:spChg>
        <pc:spChg chg="mod">
          <ac:chgData name="Joe Gasper" userId="5ed4bd30-1eb3-4ef1-975a-2eb5b93059a0" providerId="ADAL" clId="{3AE2FA5C-C6C8-485A-BB6D-4886B6084ECE}" dt="2024-05-11T01:57:17.161" v="5777" actId="20577"/>
          <ac:spMkLst>
            <pc:docMk/>
            <pc:sldMk cId="928964915" sldId="286"/>
            <ac:spMk id="4" creationId="{3F7FDAFB-9BAA-B8D2-AD87-AECB218C67C3}"/>
          </ac:spMkLst>
        </pc:spChg>
        <pc:spChg chg="del mod">
          <ac:chgData name="Joe Gasper" userId="5ed4bd30-1eb3-4ef1-975a-2eb5b93059a0" providerId="ADAL" clId="{3AE2FA5C-C6C8-485A-BB6D-4886B6084ECE}" dt="2024-05-11T02:23:43.874" v="5825"/>
          <ac:spMkLst>
            <pc:docMk/>
            <pc:sldMk cId="928964915" sldId="286"/>
            <ac:spMk id="5" creationId="{9828E6BC-69FC-B815-2727-34761FFE640B}"/>
          </ac:spMkLst>
        </pc:spChg>
        <pc:spChg chg="add">
          <ac:chgData name="Joe Gasper" userId="5ed4bd30-1eb3-4ef1-975a-2eb5b93059a0" providerId="ADAL" clId="{3AE2FA5C-C6C8-485A-BB6D-4886B6084ECE}" dt="2024-05-11T01:47:57.744" v="5656"/>
          <ac:spMkLst>
            <pc:docMk/>
            <pc:sldMk cId="928964915" sldId="286"/>
            <ac:spMk id="10" creationId="{56E3BD0C-98A4-168E-BBD0-DE2C5DD4E203}"/>
          </ac:spMkLst>
        </pc:spChg>
        <pc:spChg chg="add mod">
          <ac:chgData name="Joe Gasper" userId="5ed4bd30-1eb3-4ef1-975a-2eb5b93059a0" providerId="ADAL" clId="{3AE2FA5C-C6C8-485A-BB6D-4886B6084ECE}" dt="2024-05-11T02:28:06.575" v="5845" actId="20577"/>
          <ac:spMkLst>
            <pc:docMk/>
            <pc:sldMk cId="928964915" sldId="286"/>
            <ac:spMk id="13" creationId="{65701372-FBDB-FAF4-9B3C-E7C366DF6784}"/>
          </ac:spMkLst>
        </pc:spChg>
        <pc:spChg chg="add mod">
          <ac:chgData name="Joe Gasper" userId="5ed4bd30-1eb3-4ef1-975a-2eb5b93059a0" providerId="ADAL" clId="{3AE2FA5C-C6C8-485A-BB6D-4886B6084ECE}" dt="2024-05-11T18:11:22.719" v="8851"/>
          <ac:spMkLst>
            <pc:docMk/>
            <pc:sldMk cId="928964915" sldId="286"/>
            <ac:spMk id="15" creationId="{C959A7ED-2E64-800E-CA14-02330B856655}"/>
          </ac:spMkLst>
        </pc:spChg>
        <pc:spChg chg="mod">
          <ac:chgData name="Joe Gasper" userId="5ed4bd30-1eb3-4ef1-975a-2eb5b93059a0" providerId="ADAL" clId="{3AE2FA5C-C6C8-485A-BB6D-4886B6084ECE}" dt="2024-05-11T01:47:07.767" v="5655" actId="20577"/>
          <ac:spMkLst>
            <pc:docMk/>
            <pc:sldMk cId="928964915" sldId="286"/>
            <ac:spMk id="33" creationId="{EEA11EAF-7ADB-4893-46C1-3CE3709315BA}"/>
          </ac:spMkLst>
        </pc:spChg>
        <pc:spChg chg="del mod modVis">
          <ac:chgData name="Joe Gasper" userId="5ed4bd30-1eb3-4ef1-975a-2eb5b93059a0" providerId="ADAL" clId="{3AE2FA5C-C6C8-485A-BB6D-4886B6084ECE}" dt="2024-05-11T18:15:53.496" v="8940" actId="478"/>
          <ac:spMkLst>
            <pc:docMk/>
            <pc:sldMk cId="928964915" sldId="286"/>
            <ac:spMk id="38" creationId="{8B8703D6-E3CD-145C-92BE-499489972215}"/>
          </ac:spMkLst>
        </pc:spChg>
        <pc:grpChg chg="add mod">
          <ac:chgData name="Joe Gasper" userId="5ed4bd30-1eb3-4ef1-975a-2eb5b93059a0" providerId="ADAL" clId="{3AE2FA5C-C6C8-485A-BB6D-4886B6084ECE}" dt="2024-05-11T00:39:20.594" v="5229" actId="1076"/>
          <ac:grpSpMkLst>
            <pc:docMk/>
            <pc:sldMk cId="928964915" sldId="286"/>
            <ac:grpSpMk id="2" creationId="{D873A206-E176-1910-9B7C-A5E1D70C7C78}"/>
          </ac:grpSpMkLst>
        </pc:grpChg>
        <pc:grpChg chg="del">
          <ac:chgData name="Joe Gasper" userId="5ed4bd30-1eb3-4ef1-975a-2eb5b93059a0" providerId="ADAL" clId="{3AE2FA5C-C6C8-485A-BB6D-4886B6084ECE}" dt="2024-05-11T00:39:31.733" v="5230" actId="478"/>
          <ac:grpSpMkLst>
            <pc:docMk/>
            <pc:sldMk cId="928964915" sldId="286"/>
            <ac:grpSpMk id="81" creationId="{41BD197E-6D55-3699-5C83-2CFEDC426A72}"/>
          </ac:grpSpMkLst>
        </pc:grpChg>
        <pc:picChg chg="mod">
          <ac:chgData name="Joe Gasper" userId="5ed4bd30-1eb3-4ef1-975a-2eb5b93059a0" providerId="ADAL" clId="{3AE2FA5C-C6C8-485A-BB6D-4886B6084ECE}" dt="2024-05-11T00:39:07.465" v="5228"/>
          <ac:picMkLst>
            <pc:docMk/>
            <pc:sldMk cId="928964915" sldId="286"/>
            <ac:picMk id="6" creationId="{1CFBE7AF-B631-837C-5D2E-28275A17AAB5}"/>
          </ac:picMkLst>
        </pc:picChg>
        <pc:picChg chg="add mod">
          <ac:chgData name="Joe Gasper" userId="5ed4bd30-1eb3-4ef1-975a-2eb5b93059a0" providerId="ADAL" clId="{3AE2FA5C-C6C8-485A-BB6D-4886B6084ECE}" dt="2024-05-11T01:53:50.155" v="5713" actId="1036"/>
          <ac:picMkLst>
            <pc:docMk/>
            <pc:sldMk cId="928964915" sldId="286"/>
            <ac:picMk id="7" creationId="{3F8A7FA7-429A-49D6-41C9-76CA4E8949A0}"/>
          </ac:picMkLst>
        </pc:picChg>
        <pc:picChg chg="add mod">
          <ac:chgData name="Joe Gasper" userId="5ed4bd30-1eb3-4ef1-975a-2eb5b93059a0" providerId="ADAL" clId="{3AE2FA5C-C6C8-485A-BB6D-4886B6084ECE}" dt="2024-05-11T01:53:50.155" v="5713" actId="1036"/>
          <ac:picMkLst>
            <pc:docMk/>
            <pc:sldMk cId="928964915" sldId="286"/>
            <ac:picMk id="8" creationId="{9F1F1D49-C80A-FEE6-15BE-C27D86C05E83}"/>
          </ac:picMkLst>
        </pc:picChg>
        <pc:picChg chg="add mod">
          <ac:chgData name="Joe Gasper" userId="5ed4bd30-1eb3-4ef1-975a-2eb5b93059a0" providerId="ADAL" clId="{3AE2FA5C-C6C8-485A-BB6D-4886B6084ECE}" dt="2024-05-11T01:53:50.155" v="5713" actId="1036"/>
          <ac:picMkLst>
            <pc:docMk/>
            <pc:sldMk cId="928964915" sldId="286"/>
            <ac:picMk id="9" creationId="{E42F66A6-B967-EFBC-EF1F-274A164F380F}"/>
          </ac:picMkLst>
        </pc:picChg>
        <pc:picChg chg="add mod">
          <ac:chgData name="Joe Gasper" userId="5ed4bd30-1eb3-4ef1-975a-2eb5b93059a0" providerId="ADAL" clId="{3AE2FA5C-C6C8-485A-BB6D-4886B6084ECE}" dt="2024-05-11T01:53:50.155" v="5713" actId="1036"/>
          <ac:picMkLst>
            <pc:docMk/>
            <pc:sldMk cId="928964915" sldId="286"/>
            <ac:picMk id="12" creationId="{4953A109-8A19-9729-1AA0-6BAEF8F286EE}"/>
          </ac:picMkLst>
        </pc:picChg>
        <pc:picChg chg="add del mod">
          <ac:chgData name="Joe Gasper" userId="5ed4bd30-1eb3-4ef1-975a-2eb5b93059a0" providerId="ADAL" clId="{3AE2FA5C-C6C8-485A-BB6D-4886B6084ECE}" dt="2024-05-11T02:54:10.088" v="5853" actId="21"/>
          <ac:picMkLst>
            <pc:docMk/>
            <pc:sldMk cId="928964915" sldId="286"/>
            <ac:picMk id="14" creationId="{936CDCB0-34F8-B54E-F863-31325D522993}"/>
          </ac:picMkLst>
        </pc:picChg>
      </pc:sldChg>
      <pc:sldChg chg="addSp delSp modSp add mod delAnim modAnim modNotesTx">
        <pc:chgData name="Joe Gasper" userId="5ed4bd30-1eb3-4ef1-975a-2eb5b93059a0" providerId="ADAL" clId="{3AE2FA5C-C6C8-485A-BB6D-4886B6084ECE}" dt="2024-05-11T18:15:55.980" v="8942" actId="478"/>
        <pc:sldMkLst>
          <pc:docMk/>
          <pc:sldMk cId="1778379692" sldId="287"/>
        </pc:sldMkLst>
        <pc:spChg chg="mod">
          <ac:chgData name="Joe Gasper" userId="5ed4bd30-1eb3-4ef1-975a-2eb5b93059a0" providerId="ADAL" clId="{3AE2FA5C-C6C8-485A-BB6D-4886B6084ECE}" dt="2024-05-11T13:14:19.463" v="6122" actId="6549"/>
          <ac:spMkLst>
            <pc:docMk/>
            <pc:sldMk cId="1778379692" sldId="287"/>
            <ac:spMk id="3" creationId="{9059036D-B1DA-70BC-1A00-DF52867B6F19}"/>
          </ac:spMkLst>
        </pc:spChg>
        <pc:spChg chg="mod">
          <ac:chgData name="Joe Gasper" userId="5ed4bd30-1eb3-4ef1-975a-2eb5b93059a0" providerId="ADAL" clId="{3AE2FA5C-C6C8-485A-BB6D-4886B6084ECE}" dt="2024-05-11T03:27:05.669" v="5859"/>
          <ac:spMkLst>
            <pc:docMk/>
            <pc:sldMk cId="1778379692" sldId="287"/>
            <ac:spMk id="10" creationId="{EB42191F-187F-D95D-5780-84CF5F58529A}"/>
          </ac:spMkLst>
        </pc:spChg>
        <pc:spChg chg="del mod">
          <ac:chgData name="Joe Gasper" userId="5ed4bd30-1eb3-4ef1-975a-2eb5b93059a0" providerId="ADAL" clId="{3AE2FA5C-C6C8-485A-BB6D-4886B6084ECE}" dt="2024-05-11T13:28:22.663" v="6290" actId="478"/>
          <ac:spMkLst>
            <pc:docMk/>
            <pc:sldMk cId="1778379692" sldId="287"/>
            <ac:spMk id="13" creationId="{65701372-FBDB-FAF4-9B3C-E7C366DF6784}"/>
          </ac:spMkLst>
        </pc:spChg>
        <pc:spChg chg="add mod">
          <ac:chgData name="Joe Gasper" userId="5ed4bd30-1eb3-4ef1-975a-2eb5b93059a0" providerId="ADAL" clId="{3AE2FA5C-C6C8-485A-BB6D-4886B6084ECE}" dt="2024-05-11T14:02:09.487" v="6775" actId="20577"/>
          <ac:spMkLst>
            <pc:docMk/>
            <pc:sldMk cId="1778379692" sldId="287"/>
            <ac:spMk id="15" creationId="{C12D31E6-8893-17DD-6BD2-D08EFCD338C2}"/>
          </ac:spMkLst>
        </pc:spChg>
        <pc:spChg chg="add mod">
          <ac:chgData name="Joe Gasper" userId="5ed4bd30-1eb3-4ef1-975a-2eb5b93059a0" providerId="ADAL" clId="{3AE2FA5C-C6C8-485A-BB6D-4886B6084ECE}" dt="2024-05-11T13:28:09.978" v="6289" actId="1076"/>
          <ac:spMkLst>
            <pc:docMk/>
            <pc:sldMk cId="1778379692" sldId="287"/>
            <ac:spMk id="16" creationId="{49A82FE7-2FD2-C06F-3B76-92F92851EA78}"/>
          </ac:spMkLst>
        </pc:spChg>
        <pc:spChg chg="add del">
          <ac:chgData name="Joe Gasper" userId="5ed4bd30-1eb3-4ef1-975a-2eb5b93059a0" providerId="ADAL" clId="{3AE2FA5C-C6C8-485A-BB6D-4886B6084ECE}" dt="2024-05-11T13:25:24.099" v="6285" actId="478"/>
          <ac:spMkLst>
            <pc:docMk/>
            <pc:sldMk cId="1778379692" sldId="287"/>
            <ac:spMk id="17" creationId="{24FC59BE-6B24-1C2F-F8A2-2FCAF4F9574B}"/>
          </ac:spMkLst>
        </pc:spChg>
        <pc:spChg chg="add mod">
          <ac:chgData name="Joe Gasper" userId="5ed4bd30-1eb3-4ef1-975a-2eb5b93059a0" providerId="ADAL" clId="{3AE2FA5C-C6C8-485A-BB6D-4886B6084ECE}" dt="2024-05-11T18:11:18.751" v="8849"/>
          <ac:spMkLst>
            <pc:docMk/>
            <pc:sldMk cId="1778379692" sldId="287"/>
            <ac:spMk id="18" creationId="{91DBB6B2-4209-694D-5782-CE6CE7C28FFA}"/>
          </ac:spMkLst>
        </pc:spChg>
        <pc:spChg chg="mod">
          <ac:chgData name="Joe Gasper" userId="5ed4bd30-1eb3-4ef1-975a-2eb5b93059a0" providerId="ADAL" clId="{3AE2FA5C-C6C8-485A-BB6D-4886B6084ECE}" dt="2024-05-11T13:06:55.020" v="6058" actId="20577"/>
          <ac:spMkLst>
            <pc:docMk/>
            <pc:sldMk cId="1778379692" sldId="287"/>
            <ac:spMk id="33" creationId="{EEA11EAF-7ADB-4893-46C1-3CE3709315BA}"/>
          </ac:spMkLst>
        </pc:spChg>
        <pc:spChg chg="del mod modVis">
          <ac:chgData name="Joe Gasper" userId="5ed4bd30-1eb3-4ef1-975a-2eb5b93059a0" providerId="ADAL" clId="{3AE2FA5C-C6C8-485A-BB6D-4886B6084ECE}" dt="2024-05-11T18:15:55.980" v="8942" actId="478"/>
          <ac:spMkLst>
            <pc:docMk/>
            <pc:sldMk cId="1778379692" sldId="287"/>
            <ac:spMk id="38" creationId="{8B8703D6-E3CD-145C-92BE-499489972215}"/>
          </ac:spMkLst>
        </pc:spChg>
        <pc:grpChg chg="del mod modVis">
          <ac:chgData name="Joe Gasper" userId="5ed4bd30-1eb3-4ef1-975a-2eb5b93059a0" providerId="ADAL" clId="{3AE2FA5C-C6C8-485A-BB6D-4886B6084ECE}" dt="2024-05-11T03:27:40.580" v="5969" actId="478"/>
          <ac:grpSpMkLst>
            <pc:docMk/>
            <pc:sldMk cId="1778379692" sldId="287"/>
            <ac:grpSpMk id="2" creationId="{D873A206-E176-1910-9B7C-A5E1D70C7C78}"/>
          </ac:grpSpMkLst>
        </pc:grpChg>
        <pc:grpChg chg="add mod">
          <ac:chgData name="Joe Gasper" userId="5ed4bd30-1eb3-4ef1-975a-2eb5b93059a0" providerId="ADAL" clId="{3AE2FA5C-C6C8-485A-BB6D-4886B6084ECE}" dt="2024-05-11T03:27:18.356" v="5964" actId="1037"/>
          <ac:grpSpMkLst>
            <pc:docMk/>
            <pc:sldMk cId="1778379692" sldId="287"/>
            <ac:grpSpMk id="5" creationId="{2D5D8D3E-915B-6062-B34E-F87CED815C6B}"/>
          </ac:grpSpMkLst>
        </pc:grpChg>
        <pc:picChg chg="del">
          <ac:chgData name="Joe Gasper" userId="5ed4bd30-1eb3-4ef1-975a-2eb5b93059a0" providerId="ADAL" clId="{3AE2FA5C-C6C8-485A-BB6D-4886B6084ECE}" dt="2024-05-11T13:09:33.082" v="6115" actId="478"/>
          <ac:picMkLst>
            <pc:docMk/>
            <pc:sldMk cId="1778379692" sldId="287"/>
            <ac:picMk id="7" creationId="{3F8A7FA7-429A-49D6-41C9-76CA4E8949A0}"/>
          </ac:picMkLst>
        </pc:picChg>
        <pc:picChg chg="del">
          <ac:chgData name="Joe Gasper" userId="5ed4bd30-1eb3-4ef1-975a-2eb5b93059a0" providerId="ADAL" clId="{3AE2FA5C-C6C8-485A-BB6D-4886B6084ECE}" dt="2024-05-11T13:09:33.926" v="6116" actId="478"/>
          <ac:picMkLst>
            <pc:docMk/>
            <pc:sldMk cId="1778379692" sldId="287"/>
            <ac:picMk id="8" creationId="{9F1F1D49-C80A-FEE6-15BE-C27D86C05E83}"/>
          </ac:picMkLst>
        </pc:picChg>
        <pc:picChg chg="del">
          <ac:chgData name="Joe Gasper" userId="5ed4bd30-1eb3-4ef1-975a-2eb5b93059a0" providerId="ADAL" clId="{3AE2FA5C-C6C8-485A-BB6D-4886B6084ECE}" dt="2024-05-11T13:09:34.656" v="6117" actId="478"/>
          <ac:picMkLst>
            <pc:docMk/>
            <pc:sldMk cId="1778379692" sldId="287"/>
            <ac:picMk id="9" creationId="{E42F66A6-B967-EFBC-EF1F-274A164F380F}"/>
          </ac:picMkLst>
        </pc:picChg>
        <pc:picChg chg="mod">
          <ac:chgData name="Joe Gasper" userId="5ed4bd30-1eb3-4ef1-975a-2eb5b93059a0" providerId="ADAL" clId="{3AE2FA5C-C6C8-485A-BB6D-4886B6084ECE}" dt="2024-05-11T03:27:05.669" v="5859"/>
          <ac:picMkLst>
            <pc:docMk/>
            <pc:sldMk cId="1778379692" sldId="287"/>
            <ac:picMk id="11" creationId="{6EE080C9-822D-FE20-AB49-C66DF2EB5C36}"/>
          </ac:picMkLst>
        </pc:picChg>
        <pc:picChg chg="del">
          <ac:chgData name="Joe Gasper" userId="5ed4bd30-1eb3-4ef1-975a-2eb5b93059a0" providerId="ADAL" clId="{3AE2FA5C-C6C8-485A-BB6D-4886B6084ECE}" dt="2024-05-11T13:09:35.679" v="6118" actId="478"/>
          <ac:picMkLst>
            <pc:docMk/>
            <pc:sldMk cId="1778379692" sldId="287"/>
            <ac:picMk id="12" creationId="{4953A109-8A19-9729-1AA0-6BAEF8F286EE}"/>
          </ac:picMkLst>
        </pc:picChg>
      </pc:sldChg>
      <pc:sldChg chg="addSp delSp modSp new del mod modClrScheme chgLayout">
        <pc:chgData name="Joe Gasper" userId="5ed4bd30-1eb3-4ef1-975a-2eb5b93059a0" providerId="ADAL" clId="{3AE2FA5C-C6C8-485A-BB6D-4886B6084ECE}" dt="2024-05-12T05:35:17.561" v="10537" actId="2696"/>
        <pc:sldMkLst>
          <pc:docMk/>
          <pc:sldMk cId="3116698103" sldId="288"/>
        </pc:sldMkLst>
        <pc:spChg chg="del">
          <ac:chgData name="Joe Gasper" userId="5ed4bd30-1eb3-4ef1-975a-2eb5b93059a0" providerId="ADAL" clId="{3AE2FA5C-C6C8-485A-BB6D-4886B6084ECE}" dt="2024-05-11T03:40:22.574" v="6047" actId="700"/>
          <ac:spMkLst>
            <pc:docMk/>
            <pc:sldMk cId="3116698103" sldId="288"/>
            <ac:spMk id="2" creationId="{BF03E123-28ED-19FC-BBB6-DFC869C47979}"/>
          </ac:spMkLst>
        </pc:spChg>
        <pc:spChg chg="del">
          <ac:chgData name="Joe Gasper" userId="5ed4bd30-1eb3-4ef1-975a-2eb5b93059a0" providerId="ADAL" clId="{3AE2FA5C-C6C8-485A-BB6D-4886B6084ECE}" dt="2024-05-11T03:40:22.574" v="6047" actId="700"/>
          <ac:spMkLst>
            <pc:docMk/>
            <pc:sldMk cId="3116698103" sldId="288"/>
            <ac:spMk id="3" creationId="{8065DB34-63AC-12F4-494F-175F76E8B3BA}"/>
          </ac:spMkLst>
        </pc:spChg>
        <pc:picChg chg="add mod">
          <ac:chgData name="Joe Gasper" userId="5ed4bd30-1eb3-4ef1-975a-2eb5b93059a0" providerId="ADAL" clId="{3AE2FA5C-C6C8-485A-BB6D-4886B6084ECE}" dt="2024-05-11T03:48:49.532" v="6052" actId="14826"/>
          <ac:picMkLst>
            <pc:docMk/>
            <pc:sldMk cId="3116698103" sldId="288"/>
            <ac:picMk id="5" creationId="{9F544A99-004F-9FA4-4B7D-5DE1EB2787B6}"/>
          </ac:picMkLst>
        </pc:picChg>
      </pc:sldChg>
      <pc:sldChg chg="addSp delSp modSp add mod delAnim modAnim modNotesTx">
        <pc:chgData name="Joe Gasper" userId="5ed4bd30-1eb3-4ef1-975a-2eb5b93059a0" providerId="ADAL" clId="{3AE2FA5C-C6C8-485A-BB6D-4886B6084ECE}" dt="2024-05-11T18:16:01.721" v="8946" actId="478"/>
        <pc:sldMkLst>
          <pc:docMk/>
          <pc:sldMk cId="4111664046" sldId="289"/>
        </pc:sldMkLst>
        <pc:spChg chg="del">
          <ac:chgData name="Joe Gasper" userId="5ed4bd30-1eb3-4ef1-975a-2eb5b93059a0" providerId="ADAL" clId="{3AE2FA5C-C6C8-485A-BB6D-4886B6084ECE}" dt="2024-05-11T14:52:05.109" v="6856" actId="478"/>
          <ac:spMkLst>
            <pc:docMk/>
            <pc:sldMk cId="4111664046" sldId="289"/>
            <ac:spMk id="3" creationId="{9059036D-B1DA-70BC-1A00-DF52867B6F19}"/>
          </ac:spMkLst>
        </pc:spChg>
        <pc:spChg chg="add mod">
          <ac:chgData name="Joe Gasper" userId="5ed4bd30-1eb3-4ef1-975a-2eb5b93059a0" providerId="ADAL" clId="{3AE2FA5C-C6C8-485A-BB6D-4886B6084ECE}" dt="2024-05-11T18:11:05.885" v="8845"/>
          <ac:spMkLst>
            <pc:docMk/>
            <pc:sldMk cId="4111664046" sldId="289"/>
            <ac:spMk id="6" creationId="{CA36249F-94F9-D757-1113-6AB07531B3A3}"/>
          </ac:spMkLst>
        </pc:spChg>
        <pc:spChg chg="mod">
          <ac:chgData name="Joe Gasper" userId="5ed4bd30-1eb3-4ef1-975a-2eb5b93059a0" providerId="ADAL" clId="{3AE2FA5C-C6C8-485A-BB6D-4886B6084ECE}" dt="2024-05-11T14:04:12.021" v="6799" actId="20577"/>
          <ac:spMkLst>
            <pc:docMk/>
            <pc:sldMk cId="4111664046" sldId="289"/>
            <ac:spMk id="10" creationId="{EB42191F-187F-D95D-5780-84CF5F58529A}"/>
          </ac:spMkLst>
        </pc:spChg>
        <pc:spChg chg="del">
          <ac:chgData name="Joe Gasper" userId="5ed4bd30-1eb3-4ef1-975a-2eb5b93059a0" providerId="ADAL" clId="{3AE2FA5C-C6C8-485A-BB6D-4886B6084ECE}" dt="2024-05-11T14:52:19.368" v="6857" actId="478"/>
          <ac:spMkLst>
            <pc:docMk/>
            <pc:sldMk cId="4111664046" sldId="289"/>
            <ac:spMk id="15" creationId="{C12D31E6-8893-17DD-6BD2-D08EFCD338C2}"/>
          </ac:spMkLst>
        </pc:spChg>
        <pc:spChg chg="del">
          <ac:chgData name="Joe Gasper" userId="5ed4bd30-1eb3-4ef1-975a-2eb5b93059a0" providerId="ADAL" clId="{3AE2FA5C-C6C8-485A-BB6D-4886B6084ECE}" dt="2024-05-11T14:52:27.891" v="6859" actId="478"/>
          <ac:spMkLst>
            <pc:docMk/>
            <pc:sldMk cId="4111664046" sldId="289"/>
            <ac:spMk id="16" creationId="{49A82FE7-2FD2-C06F-3B76-92F92851EA78}"/>
          </ac:spMkLst>
        </pc:spChg>
        <pc:spChg chg="del mod modVis">
          <ac:chgData name="Joe Gasper" userId="5ed4bd30-1eb3-4ef1-975a-2eb5b93059a0" providerId="ADAL" clId="{3AE2FA5C-C6C8-485A-BB6D-4886B6084ECE}" dt="2024-05-11T18:16:01.721" v="8946" actId="478"/>
          <ac:spMkLst>
            <pc:docMk/>
            <pc:sldMk cId="4111664046" sldId="289"/>
            <ac:spMk id="38" creationId="{8B8703D6-E3CD-145C-92BE-499489972215}"/>
          </ac:spMkLst>
        </pc:spChg>
        <pc:picChg chg="add mod">
          <ac:chgData name="Joe Gasper" userId="5ed4bd30-1eb3-4ef1-975a-2eb5b93059a0" providerId="ADAL" clId="{3AE2FA5C-C6C8-485A-BB6D-4886B6084ECE}" dt="2024-05-11T14:56:22.304" v="7234" actId="962"/>
          <ac:picMkLst>
            <pc:docMk/>
            <pc:sldMk cId="4111664046" sldId="289"/>
            <ac:picMk id="4" creationId="{137F2C39-B39F-8476-6322-15584789FD5F}"/>
          </ac:picMkLst>
        </pc:picChg>
      </pc:sldChg>
      <pc:sldChg chg="addSp delSp modSp add mod delAnim modAnim modNotesTx">
        <pc:chgData name="Joe Gasper" userId="5ed4bd30-1eb3-4ef1-975a-2eb5b93059a0" providerId="ADAL" clId="{3AE2FA5C-C6C8-485A-BB6D-4886B6084ECE}" dt="2024-05-11T18:15:59.322" v="8944" actId="478"/>
        <pc:sldMkLst>
          <pc:docMk/>
          <pc:sldMk cId="3192098692" sldId="290"/>
        </pc:sldMkLst>
        <pc:spChg chg="del">
          <ac:chgData name="Joe Gasper" userId="5ed4bd30-1eb3-4ef1-975a-2eb5b93059a0" providerId="ADAL" clId="{3AE2FA5C-C6C8-485A-BB6D-4886B6084ECE}" dt="2024-05-11T15:23:21.203" v="7237" actId="478"/>
          <ac:spMkLst>
            <pc:docMk/>
            <pc:sldMk cId="3192098692" sldId="290"/>
            <ac:spMk id="3" creationId="{9059036D-B1DA-70BC-1A00-DF52867B6F19}"/>
          </ac:spMkLst>
        </pc:spChg>
        <pc:spChg chg="mod">
          <ac:chgData name="Joe Gasper" userId="5ed4bd30-1eb3-4ef1-975a-2eb5b93059a0" providerId="ADAL" clId="{3AE2FA5C-C6C8-485A-BB6D-4886B6084ECE}" dt="2024-05-11T15:34:44.059" v="7344" actId="20577"/>
          <ac:spMkLst>
            <pc:docMk/>
            <pc:sldMk cId="3192098692" sldId="290"/>
            <ac:spMk id="10" creationId="{EB42191F-187F-D95D-5780-84CF5F58529A}"/>
          </ac:spMkLst>
        </pc:spChg>
        <pc:spChg chg="del">
          <ac:chgData name="Joe Gasper" userId="5ed4bd30-1eb3-4ef1-975a-2eb5b93059a0" providerId="ADAL" clId="{3AE2FA5C-C6C8-485A-BB6D-4886B6084ECE}" dt="2024-05-11T15:23:24.974" v="7238" actId="478"/>
          <ac:spMkLst>
            <pc:docMk/>
            <pc:sldMk cId="3192098692" sldId="290"/>
            <ac:spMk id="15" creationId="{C12D31E6-8893-17DD-6BD2-D08EFCD338C2}"/>
          </ac:spMkLst>
        </pc:spChg>
        <pc:spChg chg="del">
          <ac:chgData name="Joe Gasper" userId="5ed4bd30-1eb3-4ef1-975a-2eb5b93059a0" providerId="ADAL" clId="{3AE2FA5C-C6C8-485A-BB6D-4886B6084ECE}" dt="2024-05-11T15:23:33.065" v="7239" actId="478"/>
          <ac:spMkLst>
            <pc:docMk/>
            <pc:sldMk cId="3192098692" sldId="290"/>
            <ac:spMk id="16" creationId="{49A82FE7-2FD2-C06F-3B76-92F92851EA78}"/>
          </ac:spMkLst>
        </pc:spChg>
        <pc:spChg chg="add mod">
          <ac:chgData name="Joe Gasper" userId="5ed4bd30-1eb3-4ef1-975a-2eb5b93059a0" providerId="ADAL" clId="{3AE2FA5C-C6C8-485A-BB6D-4886B6084ECE}" dt="2024-05-11T18:11:12.896" v="8847"/>
          <ac:spMkLst>
            <pc:docMk/>
            <pc:sldMk cId="3192098692" sldId="290"/>
            <ac:spMk id="18" creationId="{CCAD79B9-890E-9BA3-CBC0-71755FE7578E}"/>
          </ac:spMkLst>
        </pc:spChg>
        <pc:spChg chg="del mod modVis">
          <ac:chgData name="Joe Gasper" userId="5ed4bd30-1eb3-4ef1-975a-2eb5b93059a0" providerId="ADAL" clId="{3AE2FA5C-C6C8-485A-BB6D-4886B6084ECE}" dt="2024-05-11T18:15:59.322" v="8944" actId="478"/>
          <ac:spMkLst>
            <pc:docMk/>
            <pc:sldMk cId="3192098692" sldId="290"/>
            <ac:spMk id="38" creationId="{8B8703D6-E3CD-145C-92BE-499489972215}"/>
          </ac:spMkLst>
        </pc:spChg>
        <pc:picChg chg="add mod">
          <ac:chgData name="Joe Gasper" userId="5ed4bd30-1eb3-4ef1-975a-2eb5b93059a0" providerId="ADAL" clId="{3AE2FA5C-C6C8-485A-BB6D-4886B6084ECE}" dt="2024-05-11T15:24:51.357" v="7245" actId="1076"/>
          <ac:picMkLst>
            <pc:docMk/>
            <pc:sldMk cId="3192098692" sldId="290"/>
            <ac:picMk id="4" creationId="{9951109D-B42F-2280-4579-C4AC081A9A57}"/>
          </ac:picMkLst>
        </pc:picChg>
        <pc:picChg chg="add mod">
          <ac:chgData name="Joe Gasper" userId="5ed4bd30-1eb3-4ef1-975a-2eb5b93059a0" providerId="ADAL" clId="{3AE2FA5C-C6C8-485A-BB6D-4886B6084ECE}" dt="2024-05-11T15:29:53.970" v="7263" actId="1076"/>
          <ac:picMkLst>
            <pc:docMk/>
            <pc:sldMk cId="3192098692" sldId="290"/>
            <ac:picMk id="7" creationId="{C5CC07CC-32CA-8D61-7D27-B22DDD301E77}"/>
          </ac:picMkLst>
        </pc:picChg>
        <pc:picChg chg="add mod">
          <ac:chgData name="Joe Gasper" userId="5ed4bd30-1eb3-4ef1-975a-2eb5b93059a0" providerId="ADAL" clId="{3AE2FA5C-C6C8-485A-BB6D-4886B6084ECE}" dt="2024-05-11T15:29:14.159" v="7260" actId="1076"/>
          <ac:picMkLst>
            <pc:docMk/>
            <pc:sldMk cId="3192098692" sldId="290"/>
            <ac:picMk id="9" creationId="{734A623F-33EB-78BF-34FE-57982AE0AAC4}"/>
          </ac:picMkLst>
        </pc:picChg>
        <pc:picChg chg="add del mod modCrop">
          <ac:chgData name="Joe Gasper" userId="5ed4bd30-1eb3-4ef1-975a-2eb5b93059a0" providerId="ADAL" clId="{3AE2FA5C-C6C8-485A-BB6D-4886B6084ECE}" dt="2024-05-11T15:28:59.535" v="7254" actId="478"/>
          <ac:picMkLst>
            <pc:docMk/>
            <pc:sldMk cId="3192098692" sldId="290"/>
            <ac:picMk id="13" creationId="{7BBDE8ED-BDF3-572D-D1C3-0AF4FAC373BA}"/>
          </ac:picMkLst>
        </pc:picChg>
        <pc:picChg chg="add mod">
          <ac:chgData name="Joe Gasper" userId="5ed4bd30-1eb3-4ef1-975a-2eb5b93059a0" providerId="ADAL" clId="{3AE2FA5C-C6C8-485A-BB6D-4886B6084ECE}" dt="2024-05-11T15:29:23.192" v="7262" actId="1076"/>
          <ac:picMkLst>
            <pc:docMk/>
            <pc:sldMk cId="3192098692" sldId="290"/>
            <ac:picMk id="17" creationId="{E6421D2F-73DC-E40C-2E93-8C258FC6ED06}"/>
          </ac:picMkLst>
        </pc:picChg>
      </pc:sldChg>
      <pc:sldChg chg="addSp delSp modSp add mod delAnim modNotesTx">
        <pc:chgData name="Joe Gasper" userId="5ed4bd30-1eb3-4ef1-975a-2eb5b93059a0" providerId="ADAL" clId="{3AE2FA5C-C6C8-485A-BB6D-4886B6084ECE}" dt="2024-05-12T04:44:52.709" v="9433" actId="20577"/>
        <pc:sldMkLst>
          <pc:docMk/>
          <pc:sldMk cId="3712643018" sldId="291"/>
        </pc:sldMkLst>
        <pc:spChg chg="add mod">
          <ac:chgData name="Joe Gasper" userId="5ed4bd30-1eb3-4ef1-975a-2eb5b93059a0" providerId="ADAL" clId="{3AE2FA5C-C6C8-485A-BB6D-4886B6084ECE}" dt="2024-05-11T18:10:59.822" v="8843"/>
          <ac:spMkLst>
            <pc:docMk/>
            <pc:sldMk cId="3712643018" sldId="291"/>
            <ac:spMk id="8" creationId="{60DF508A-E488-B0FA-32E2-5211C8E58380}"/>
          </ac:spMkLst>
        </pc:spChg>
        <pc:spChg chg="del mod modVis">
          <ac:chgData name="Joe Gasper" userId="5ed4bd30-1eb3-4ef1-975a-2eb5b93059a0" providerId="ADAL" clId="{3AE2FA5C-C6C8-485A-BB6D-4886B6084ECE}" dt="2024-05-11T18:16:05.466" v="8948" actId="478"/>
          <ac:spMkLst>
            <pc:docMk/>
            <pc:sldMk cId="3712643018" sldId="291"/>
            <ac:spMk id="38" creationId="{8B8703D6-E3CD-145C-92BE-499489972215}"/>
          </ac:spMkLst>
        </pc:spChg>
        <pc:grpChg chg="del">
          <ac:chgData name="Joe Gasper" userId="5ed4bd30-1eb3-4ef1-975a-2eb5b93059a0" providerId="ADAL" clId="{3AE2FA5C-C6C8-485A-BB6D-4886B6084ECE}" dt="2024-05-11T15:40:07.072" v="7447" actId="478"/>
          <ac:grpSpMkLst>
            <pc:docMk/>
            <pc:sldMk cId="3712643018" sldId="291"/>
            <ac:grpSpMk id="5" creationId="{2D5D8D3E-915B-6062-B34E-F87CED815C6B}"/>
          </ac:grpSpMkLst>
        </pc:grpChg>
        <pc:picChg chg="add del">
          <ac:chgData name="Joe Gasper" userId="5ed4bd30-1eb3-4ef1-975a-2eb5b93059a0" providerId="ADAL" clId="{3AE2FA5C-C6C8-485A-BB6D-4886B6084ECE}" dt="2024-05-11T15:39:36.734" v="7441" actId="478"/>
          <ac:picMkLst>
            <pc:docMk/>
            <pc:sldMk cId="3712643018" sldId="291"/>
            <ac:picMk id="3" creationId="{460033BD-DA89-9055-9DB5-2D22D074985B}"/>
          </ac:picMkLst>
        </pc:picChg>
        <pc:picChg chg="del">
          <ac:chgData name="Joe Gasper" userId="5ed4bd30-1eb3-4ef1-975a-2eb5b93059a0" providerId="ADAL" clId="{3AE2FA5C-C6C8-485A-BB6D-4886B6084ECE}" dt="2024-05-11T15:38:37.324" v="7439" actId="478"/>
          <ac:picMkLst>
            <pc:docMk/>
            <pc:sldMk cId="3712643018" sldId="291"/>
            <ac:picMk id="4" creationId="{137F2C39-B39F-8476-6322-15584789FD5F}"/>
          </ac:picMkLst>
        </pc:picChg>
        <pc:picChg chg="add mod modCrop">
          <ac:chgData name="Joe Gasper" userId="5ed4bd30-1eb3-4ef1-975a-2eb5b93059a0" providerId="ADAL" clId="{3AE2FA5C-C6C8-485A-BB6D-4886B6084ECE}" dt="2024-05-11T16:20:31.872" v="7466" actId="18131"/>
          <ac:picMkLst>
            <pc:docMk/>
            <pc:sldMk cId="3712643018" sldId="291"/>
            <ac:picMk id="7" creationId="{8636DE88-5E13-1926-60BA-65A7FA27E061}"/>
          </ac:picMkLst>
        </pc:picChg>
      </pc:sldChg>
      <pc:sldChg chg="modSp add del mod">
        <pc:chgData name="Joe Gasper" userId="5ed4bd30-1eb3-4ef1-975a-2eb5b93059a0" providerId="ADAL" clId="{3AE2FA5C-C6C8-485A-BB6D-4886B6084ECE}" dt="2024-05-11T16:16:11.579" v="7456" actId="2696"/>
        <pc:sldMkLst>
          <pc:docMk/>
          <pc:sldMk cId="1436708961" sldId="292"/>
        </pc:sldMkLst>
        <pc:picChg chg="mod modCrop">
          <ac:chgData name="Joe Gasper" userId="5ed4bd30-1eb3-4ef1-975a-2eb5b93059a0" providerId="ADAL" clId="{3AE2FA5C-C6C8-485A-BB6D-4886B6084ECE}" dt="2024-05-11T16:15:15.282" v="7451" actId="18131"/>
          <ac:picMkLst>
            <pc:docMk/>
            <pc:sldMk cId="1436708961" sldId="292"/>
            <ac:picMk id="7" creationId="{8636DE88-5E13-1926-60BA-65A7FA27E061}"/>
          </ac:picMkLst>
        </pc:picChg>
      </pc:sldChg>
      <pc:sldChg chg="modSp add del mod">
        <pc:chgData name="Joe Gasper" userId="5ed4bd30-1eb3-4ef1-975a-2eb5b93059a0" providerId="ADAL" clId="{3AE2FA5C-C6C8-485A-BB6D-4886B6084ECE}" dt="2024-05-12T05:35:09.596" v="10535" actId="2696"/>
        <pc:sldMkLst>
          <pc:docMk/>
          <pc:sldMk cId="3367817930" sldId="292"/>
        </pc:sldMkLst>
        <pc:picChg chg="mod modCrop">
          <ac:chgData name="Joe Gasper" userId="5ed4bd30-1eb3-4ef1-975a-2eb5b93059a0" providerId="ADAL" clId="{3AE2FA5C-C6C8-485A-BB6D-4886B6084ECE}" dt="2024-05-11T16:22:02.995" v="7467" actId="18131"/>
          <ac:picMkLst>
            <pc:docMk/>
            <pc:sldMk cId="3367817930" sldId="292"/>
            <ac:picMk id="7" creationId="{8636DE88-5E13-1926-60BA-65A7FA27E061}"/>
          </ac:picMkLst>
        </pc:picChg>
      </pc:sldChg>
      <pc:sldChg chg="add del">
        <pc:chgData name="Joe Gasper" userId="5ed4bd30-1eb3-4ef1-975a-2eb5b93059a0" providerId="ADAL" clId="{3AE2FA5C-C6C8-485A-BB6D-4886B6084ECE}" dt="2024-05-11T16:22:24.258" v="7469" actId="2890"/>
        <pc:sldMkLst>
          <pc:docMk/>
          <pc:sldMk cId="281138357" sldId="293"/>
        </pc:sldMkLst>
      </pc:sldChg>
      <pc:sldChg chg="modSp add del mod">
        <pc:chgData name="Joe Gasper" userId="5ed4bd30-1eb3-4ef1-975a-2eb5b93059a0" providerId="ADAL" clId="{3AE2FA5C-C6C8-485A-BB6D-4886B6084ECE}" dt="2024-05-12T05:35:12.102" v="10536" actId="2696"/>
        <pc:sldMkLst>
          <pc:docMk/>
          <pc:sldMk cId="2903051710" sldId="293"/>
        </pc:sldMkLst>
        <pc:picChg chg="mod modCrop">
          <ac:chgData name="Joe Gasper" userId="5ed4bd30-1eb3-4ef1-975a-2eb5b93059a0" providerId="ADAL" clId="{3AE2FA5C-C6C8-485A-BB6D-4886B6084ECE}" dt="2024-05-11T16:23:15.033" v="7472" actId="18131"/>
          <ac:picMkLst>
            <pc:docMk/>
            <pc:sldMk cId="2903051710" sldId="293"/>
            <ac:picMk id="7" creationId="{8636DE88-5E13-1926-60BA-65A7FA27E061}"/>
          </ac:picMkLst>
        </pc:picChg>
      </pc:sldChg>
      <pc:sldChg chg="addSp delSp modSp add mod modNotesTx">
        <pc:chgData name="Joe Gasper" userId="5ed4bd30-1eb3-4ef1-975a-2eb5b93059a0" providerId="ADAL" clId="{3AE2FA5C-C6C8-485A-BB6D-4886B6084ECE}" dt="2024-05-12T05:03:32.963" v="9886" actId="20577"/>
        <pc:sldMkLst>
          <pc:docMk/>
          <pc:sldMk cId="2393963203" sldId="294"/>
        </pc:sldMkLst>
        <pc:spChg chg="add mod">
          <ac:chgData name="Joe Gasper" userId="5ed4bd30-1eb3-4ef1-975a-2eb5b93059a0" providerId="ADAL" clId="{3AE2FA5C-C6C8-485A-BB6D-4886B6084ECE}" dt="2024-05-11T18:10:51.541" v="8841"/>
          <ac:spMkLst>
            <pc:docMk/>
            <pc:sldMk cId="2393963203" sldId="294"/>
            <ac:spMk id="2" creationId="{5E226AAC-10E1-D068-16FD-56C17462629C}"/>
          </ac:spMkLst>
        </pc:spChg>
        <pc:spChg chg="add mod">
          <ac:chgData name="Joe Gasper" userId="5ed4bd30-1eb3-4ef1-975a-2eb5b93059a0" providerId="ADAL" clId="{3AE2FA5C-C6C8-485A-BB6D-4886B6084ECE}" dt="2024-05-12T05:03:18.234" v="9861"/>
          <ac:spMkLst>
            <pc:docMk/>
            <pc:sldMk cId="2393963203" sldId="294"/>
            <ac:spMk id="3" creationId="{48D349B0-E4CB-F772-11D0-B26BF0E21282}"/>
          </ac:spMkLst>
        </pc:spChg>
        <pc:spChg chg="del mod modVis">
          <ac:chgData name="Joe Gasper" userId="5ed4bd30-1eb3-4ef1-975a-2eb5b93059a0" providerId="ADAL" clId="{3AE2FA5C-C6C8-485A-BB6D-4886B6084ECE}" dt="2024-05-11T18:16:07.362" v="8950" actId="478"/>
          <ac:spMkLst>
            <pc:docMk/>
            <pc:sldMk cId="2393963203" sldId="294"/>
            <ac:spMk id="38" creationId="{8B8703D6-E3CD-145C-92BE-499489972215}"/>
          </ac:spMkLst>
        </pc:spChg>
        <pc:picChg chg="mod">
          <ac:chgData name="Joe Gasper" userId="5ed4bd30-1eb3-4ef1-975a-2eb5b93059a0" providerId="ADAL" clId="{3AE2FA5C-C6C8-485A-BB6D-4886B6084ECE}" dt="2024-05-11T16:27:26.088" v="7474" actId="14826"/>
          <ac:picMkLst>
            <pc:docMk/>
            <pc:sldMk cId="2393963203" sldId="294"/>
            <ac:picMk id="7" creationId="{8636DE88-5E13-1926-60BA-65A7FA27E061}"/>
          </ac:picMkLst>
        </pc:picChg>
      </pc:sldChg>
      <pc:sldChg chg="addSp delSp modSp add del mod modTransition modNotesTx">
        <pc:chgData name="Joe Gasper" userId="5ed4bd30-1eb3-4ef1-975a-2eb5b93059a0" providerId="ADAL" clId="{3AE2FA5C-C6C8-485A-BB6D-4886B6084ECE}" dt="2024-05-12T05:34:33.613" v="10533" actId="2696"/>
        <pc:sldMkLst>
          <pc:docMk/>
          <pc:sldMk cId="3232014281" sldId="295"/>
        </pc:sldMkLst>
        <pc:spChg chg="add mod">
          <ac:chgData name="Joe Gasper" userId="5ed4bd30-1eb3-4ef1-975a-2eb5b93059a0" providerId="ADAL" clId="{3AE2FA5C-C6C8-485A-BB6D-4886B6084ECE}" dt="2024-05-12T00:50:30.723" v="9153" actId="20577"/>
          <ac:spMkLst>
            <pc:docMk/>
            <pc:sldMk cId="3232014281" sldId="295"/>
            <ac:spMk id="2" creationId="{A0CBAE82-1592-F487-E2EF-5D929B0AE4C5}"/>
          </ac:spMkLst>
        </pc:spChg>
        <pc:spChg chg="add mod">
          <ac:chgData name="Joe Gasper" userId="5ed4bd30-1eb3-4ef1-975a-2eb5b93059a0" providerId="ADAL" clId="{3AE2FA5C-C6C8-485A-BB6D-4886B6084ECE}" dt="2024-05-12T00:50:19.714" v="9147"/>
          <ac:spMkLst>
            <pc:docMk/>
            <pc:sldMk cId="3232014281" sldId="295"/>
            <ac:spMk id="4" creationId="{AF3E3471-B60E-8304-2651-04DB43CA9CBF}"/>
          </ac:spMkLst>
        </pc:spChg>
        <pc:spChg chg="add del mod">
          <ac:chgData name="Joe Gasper" userId="5ed4bd30-1eb3-4ef1-975a-2eb5b93059a0" providerId="ADAL" clId="{3AE2FA5C-C6C8-485A-BB6D-4886B6084ECE}" dt="2024-05-12T00:51:08.359" v="9156" actId="478"/>
          <ac:spMkLst>
            <pc:docMk/>
            <pc:sldMk cId="3232014281" sldId="295"/>
            <ac:spMk id="6" creationId="{20C54A36-F2E9-6FF6-614A-E65842F1B760}"/>
          </ac:spMkLst>
        </pc:spChg>
        <pc:spChg chg="del">
          <ac:chgData name="Joe Gasper" userId="5ed4bd30-1eb3-4ef1-975a-2eb5b93059a0" providerId="ADAL" clId="{3AE2FA5C-C6C8-485A-BB6D-4886B6084ECE}" dt="2024-05-12T00:51:06.729" v="9155" actId="478"/>
          <ac:spMkLst>
            <pc:docMk/>
            <pc:sldMk cId="3232014281" sldId="295"/>
            <ac:spMk id="33" creationId="{EEA11EAF-7ADB-4893-46C1-3CE3709315BA}"/>
          </ac:spMkLst>
        </pc:spChg>
        <pc:spChg chg="del">
          <ac:chgData name="Joe Gasper" userId="5ed4bd30-1eb3-4ef1-975a-2eb5b93059a0" providerId="ADAL" clId="{3AE2FA5C-C6C8-485A-BB6D-4886B6084ECE}" dt="2024-05-12T00:51:12.270" v="9157" actId="478"/>
          <ac:spMkLst>
            <pc:docMk/>
            <pc:sldMk cId="3232014281" sldId="295"/>
            <ac:spMk id="38" creationId="{8B8703D6-E3CD-145C-92BE-499489972215}"/>
          </ac:spMkLst>
        </pc:spChg>
        <pc:picChg chg="add mod">
          <ac:chgData name="Joe Gasper" userId="5ed4bd30-1eb3-4ef1-975a-2eb5b93059a0" providerId="ADAL" clId="{3AE2FA5C-C6C8-485A-BB6D-4886B6084ECE}" dt="2024-05-12T01:20:19.296" v="9193" actId="962"/>
          <ac:picMkLst>
            <pc:docMk/>
            <pc:sldMk cId="3232014281" sldId="295"/>
            <ac:picMk id="3" creationId="{1FF7C193-64EC-BF3C-BCE3-6E8390BBCF12}"/>
          </ac:picMkLst>
        </pc:picChg>
        <pc:picChg chg="mod modCrop">
          <ac:chgData name="Joe Gasper" userId="5ed4bd30-1eb3-4ef1-975a-2eb5b93059a0" providerId="ADAL" clId="{3AE2FA5C-C6C8-485A-BB6D-4886B6084ECE}" dt="2024-05-12T00:51:55.093" v="9160" actId="1076"/>
          <ac:picMkLst>
            <pc:docMk/>
            <pc:sldMk cId="3232014281" sldId="295"/>
            <ac:picMk id="7" creationId="{8636DE88-5E13-1926-60BA-65A7FA27E061}"/>
          </ac:picMkLst>
        </pc:picChg>
      </pc:sldChg>
      <pc:sldChg chg="modSp new del mod">
        <pc:chgData name="Joe Gasper" userId="5ed4bd30-1eb3-4ef1-975a-2eb5b93059a0" providerId="ADAL" clId="{3AE2FA5C-C6C8-485A-BB6D-4886B6084ECE}" dt="2024-05-12T04:45:05.369" v="9434" actId="2696"/>
        <pc:sldMkLst>
          <pc:docMk/>
          <pc:sldMk cId="991587762" sldId="296"/>
        </pc:sldMkLst>
        <pc:spChg chg="mod">
          <ac:chgData name="Joe Gasper" userId="5ed4bd30-1eb3-4ef1-975a-2eb5b93059a0" providerId="ADAL" clId="{3AE2FA5C-C6C8-485A-BB6D-4886B6084ECE}" dt="2024-05-11T16:33:03.439" v="7981" actId="20577"/>
          <ac:spMkLst>
            <pc:docMk/>
            <pc:sldMk cId="991587762" sldId="296"/>
            <ac:spMk id="2" creationId="{BCAA8CB3-E09D-F39D-4289-0425D14633ED}"/>
          </ac:spMkLst>
        </pc:spChg>
        <pc:spChg chg="mod">
          <ac:chgData name="Joe Gasper" userId="5ed4bd30-1eb3-4ef1-975a-2eb5b93059a0" providerId="ADAL" clId="{3AE2FA5C-C6C8-485A-BB6D-4886B6084ECE}" dt="2024-05-11T21:25:02.104" v="9057"/>
          <ac:spMkLst>
            <pc:docMk/>
            <pc:sldMk cId="991587762" sldId="296"/>
            <ac:spMk id="3" creationId="{A09B7E11-6F28-6EA8-E52E-6C4001F19EDC}"/>
          </ac:spMkLst>
        </pc:spChg>
      </pc:sldChg>
      <pc:sldChg chg="addSp delSp modSp add mod ord delAnim modAnim modNotesTx">
        <pc:chgData name="Joe Gasper" userId="5ed4bd30-1eb3-4ef1-975a-2eb5b93059a0" providerId="ADAL" clId="{3AE2FA5C-C6C8-485A-BB6D-4886B6084ECE}" dt="2024-05-12T04:41:44.217" v="9272" actId="20577"/>
        <pc:sldMkLst>
          <pc:docMk/>
          <pc:sldMk cId="3834615338" sldId="297"/>
        </pc:sldMkLst>
        <pc:spChg chg="del">
          <ac:chgData name="Joe Gasper" userId="5ed4bd30-1eb3-4ef1-975a-2eb5b93059a0" providerId="ADAL" clId="{3AE2FA5C-C6C8-485A-BB6D-4886B6084ECE}" dt="2024-05-11T17:41:48.186" v="8568" actId="478"/>
          <ac:spMkLst>
            <pc:docMk/>
            <pc:sldMk cId="3834615338" sldId="297"/>
            <ac:spMk id="3" creationId="{9059036D-B1DA-70BC-1A00-DF52867B6F19}"/>
          </ac:spMkLst>
        </pc:spChg>
        <pc:spChg chg="add del mod topLvl">
          <ac:chgData name="Joe Gasper" userId="5ed4bd30-1eb3-4ef1-975a-2eb5b93059a0" providerId="ADAL" clId="{3AE2FA5C-C6C8-485A-BB6D-4886B6084ECE}" dt="2024-05-12T04:38:41.941" v="9209" actId="20577"/>
          <ac:spMkLst>
            <pc:docMk/>
            <pc:sldMk cId="3834615338" sldId="297"/>
            <ac:spMk id="4" creationId="{3F7FDAFB-9BAA-B8D2-AD87-AECB218C67C3}"/>
          </ac:spMkLst>
        </pc:spChg>
        <pc:spChg chg="del">
          <ac:chgData name="Joe Gasper" userId="5ed4bd30-1eb3-4ef1-975a-2eb5b93059a0" providerId="ADAL" clId="{3AE2FA5C-C6C8-485A-BB6D-4886B6084ECE}" dt="2024-05-11T17:41:59.380" v="8575" actId="478"/>
          <ac:spMkLst>
            <pc:docMk/>
            <pc:sldMk cId="3834615338" sldId="297"/>
            <ac:spMk id="13" creationId="{65701372-FBDB-FAF4-9B3C-E7C366DF6784}"/>
          </ac:spMkLst>
        </pc:spChg>
        <pc:spChg chg="add mod">
          <ac:chgData name="Joe Gasper" userId="5ed4bd30-1eb3-4ef1-975a-2eb5b93059a0" providerId="ADAL" clId="{3AE2FA5C-C6C8-485A-BB6D-4886B6084ECE}" dt="2024-05-11T18:10:31.533" v="8839" actId="1035"/>
          <ac:spMkLst>
            <pc:docMk/>
            <pc:sldMk cId="3834615338" sldId="297"/>
            <ac:spMk id="19" creationId="{3A417E11-5888-F970-E35A-A968C48CBA68}"/>
          </ac:spMkLst>
        </pc:spChg>
        <pc:spChg chg="add mod">
          <ac:chgData name="Joe Gasper" userId="5ed4bd30-1eb3-4ef1-975a-2eb5b93059a0" providerId="ADAL" clId="{3AE2FA5C-C6C8-485A-BB6D-4886B6084ECE}" dt="2024-05-12T04:41:44.217" v="9272" actId="20577"/>
          <ac:spMkLst>
            <pc:docMk/>
            <pc:sldMk cId="3834615338" sldId="297"/>
            <ac:spMk id="21" creationId="{851B298D-0F9B-2E75-444A-3A25AD9EE665}"/>
          </ac:spMkLst>
        </pc:spChg>
        <pc:spChg chg="mod">
          <ac:chgData name="Joe Gasper" userId="5ed4bd30-1eb3-4ef1-975a-2eb5b93059a0" providerId="ADAL" clId="{3AE2FA5C-C6C8-485A-BB6D-4886B6084ECE}" dt="2024-05-11T18:05:14.197" v="8805" actId="962"/>
          <ac:spMkLst>
            <pc:docMk/>
            <pc:sldMk cId="3834615338" sldId="297"/>
            <ac:spMk id="33" creationId="{EEA11EAF-7ADB-4893-46C1-3CE3709315BA}"/>
          </ac:spMkLst>
        </pc:spChg>
        <pc:spChg chg="del mod modVis">
          <ac:chgData name="Joe Gasper" userId="5ed4bd30-1eb3-4ef1-975a-2eb5b93059a0" providerId="ADAL" clId="{3AE2FA5C-C6C8-485A-BB6D-4886B6084ECE}" dt="2024-05-11T18:16:10.945" v="8952" actId="478"/>
          <ac:spMkLst>
            <pc:docMk/>
            <pc:sldMk cId="3834615338" sldId="297"/>
            <ac:spMk id="38" creationId="{8B8703D6-E3CD-145C-92BE-499489972215}"/>
          </ac:spMkLst>
        </pc:spChg>
        <pc:spChg chg="mod modVis">
          <ac:chgData name="Joe Gasper" userId="5ed4bd30-1eb3-4ef1-975a-2eb5b93059a0" providerId="ADAL" clId="{3AE2FA5C-C6C8-485A-BB6D-4886B6084ECE}" dt="2024-05-11T18:05:29.760" v="8809"/>
          <ac:spMkLst>
            <pc:docMk/>
            <pc:sldMk cId="3834615338" sldId="297"/>
            <ac:spMk id="55" creationId="{35DB3719-6FDC-4E5D-891D-FF40B7300F64}"/>
          </ac:spMkLst>
        </pc:spChg>
        <pc:grpChg chg="add del">
          <ac:chgData name="Joe Gasper" userId="5ed4bd30-1eb3-4ef1-975a-2eb5b93059a0" providerId="ADAL" clId="{3AE2FA5C-C6C8-485A-BB6D-4886B6084ECE}" dt="2024-05-11T17:45:56.313" v="8690" actId="165"/>
          <ac:grpSpMkLst>
            <pc:docMk/>
            <pc:sldMk cId="3834615338" sldId="297"/>
            <ac:grpSpMk id="2" creationId="{D873A206-E176-1910-9B7C-A5E1D70C7C78}"/>
          </ac:grpSpMkLst>
        </pc:grpChg>
        <pc:picChg chg="mod topLvl">
          <ac:chgData name="Joe Gasper" userId="5ed4bd30-1eb3-4ef1-975a-2eb5b93059a0" providerId="ADAL" clId="{3AE2FA5C-C6C8-485A-BB6D-4886B6084ECE}" dt="2024-05-12T01:06:15.610" v="9184" actId="962"/>
          <ac:picMkLst>
            <pc:docMk/>
            <pc:sldMk cId="3834615338" sldId="297"/>
            <ac:picMk id="6" creationId="{1CFBE7AF-B631-837C-5D2E-28275A17AAB5}"/>
          </ac:picMkLst>
        </pc:picChg>
        <pc:picChg chg="del">
          <ac:chgData name="Joe Gasper" userId="5ed4bd30-1eb3-4ef1-975a-2eb5b93059a0" providerId="ADAL" clId="{3AE2FA5C-C6C8-485A-BB6D-4886B6084ECE}" dt="2024-05-11T17:41:54.710" v="8571" actId="478"/>
          <ac:picMkLst>
            <pc:docMk/>
            <pc:sldMk cId="3834615338" sldId="297"/>
            <ac:picMk id="7" creationId="{3F8A7FA7-429A-49D6-41C9-76CA4E8949A0}"/>
          </ac:picMkLst>
        </pc:picChg>
        <pc:picChg chg="del">
          <ac:chgData name="Joe Gasper" userId="5ed4bd30-1eb3-4ef1-975a-2eb5b93059a0" providerId="ADAL" clId="{3AE2FA5C-C6C8-485A-BB6D-4886B6084ECE}" dt="2024-05-11T17:41:55.297" v="8572" actId="478"/>
          <ac:picMkLst>
            <pc:docMk/>
            <pc:sldMk cId="3834615338" sldId="297"/>
            <ac:picMk id="8" creationId="{9F1F1D49-C80A-FEE6-15BE-C27D86C05E83}"/>
          </ac:picMkLst>
        </pc:picChg>
        <pc:picChg chg="del">
          <ac:chgData name="Joe Gasper" userId="5ed4bd30-1eb3-4ef1-975a-2eb5b93059a0" providerId="ADAL" clId="{3AE2FA5C-C6C8-485A-BB6D-4886B6084ECE}" dt="2024-05-11T17:41:56" v="8573" actId="478"/>
          <ac:picMkLst>
            <pc:docMk/>
            <pc:sldMk cId="3834615338" sldId="297"/>
            <ac:picMk id="9" creationId="{E42F66A6-B967-EFBC-EF1F-274A164F380F}"/>
          </ac:picMkLst>
        </pc:picChg>
        <pc:picChg chg="add mod">
          <ac:chgData name="Joe Gasper" userId="5ed4bd30-1eb3-4ef1-975a-2eb5b93059a0" providerId="ADAL" clId="{3AE2FA5C-C6C8-485A-BB6D-4886B6084ECE}" dt="2024-05-11T17:43:55.612" v="8594"/>
          <ac:picMkLst>
            <pc:docMk/>
            <pc:sldMk cId="3834615338" sldId="297"/>
            <ac:picMk id="10" creationId="{7CCFCD51-8CAF-B576-3D9A-3BC57C7218C5}"/>
          </ac:picMkLst>
        </pc:picChg>
        <pc:picChg chg="del">
          <ac:chgData name="Joe Gasper" userId="5ed4bd30-1eb3-4ef1-975a-2eb5b93059a0" providerId="ADAL" clId="{3AE2FA5C-C6C8-485A-BB6D-4886B6084ECE}" dt="2024-05-11T17:41:56.808" v="8574" actId="478"/>
          <ac:picMkLst>
            <pc:docMk/>
            <pc:sldMk cId="3834615338" sldId="297"/>
            <ac:picMk id="12" creationId="{4953A109-8A19-9729-1AA0-6BAEF8F286EE}"/>
          </ac:picMkLst>
        </pc:picChg>
        <pc:picChg chg="add del mod ord">
          <ac:chgData name="Joe Gasper" userId="5ed4bd30-1eb3-4ef1-975a-2eb5b93059a0" providerId="ADAL" clId="{3AE2FA5C-C6C8-485A-BB6D-4886B6084ECE}" dt="2024-05-12T04:38:13.291" v="9196" actId="478"/>
          <ac:picMkLst>
            <pc:docMk/>
            <pc:sldMk cId="3834615338" sldId="297"/>
            <ac:picMk id="14" creationId="{C4129524-2451-4CB6-AAF9-6FA3D51010A6}"/>
          </ac:picMkLst>
        </pc:picChg>
        <pc:cxnChg chg="add del mod">
          <ac:chgData name="Joe Gasper" userId="5ed4bd30-1eb3-4ef1-975a-2eb5b93059a0" providerId="ADAL" clId="{3AE2FA5C-C6C8-485A-BB6D-4886B6084ECE}" dt="2024-05-11T18:08:30.358" v="8818" actId="478"/>
          <ac:cxnSpMkLst>
            <pc:docMk/>
            <pc:sldMk cId="3834615338" sldId="297"/>
            <ac:cxnSpMk id="16" creationId="{6F739364-66B7-1527-5009-253D26C824D8}"/>
          </ac:cxnSpMkLst>
        </pc:cxnChg>
      </pc:sldChg>
      <pc:sldChg chg="add del">
        <pc:chgData name="Joe Gasper" userId="5ed4bd30-1eb3-4ef1-975a-2eb5b93059a0" providerId="ADAL" clId="{3AE2FA5C-C6C8-485A-BB6D-4886B6084ECE}" dt="2024-05-11T17:45:48.733" v="8689" actId="2696"/>
        <pc:sldMkLst>
          <pc:docMk/>
          <pc:sldMk cId="3348471382" sldId="298"/>
        </pc:sldMkLst>
      </pc:sldChg>
      <pc:sldChg chg="addSp delSp modSp add del mod modTransition">
        <pc:chgData name="Joe Gasper" userId="5ed4bd30-1eb3-4ef1-975a-2eb5b93059a0" providerId="ADAL" clId="{3AE2FA5C-C6C8-485A-BB6D-4886B6084ECE}" dt="2024-05-12T00:18:54.181" v="9079" actId="2696"/>
        <pc:sldMkLst>
          <pc:docMk/>
          <pc:sldMk cId="3919653904" sldId="298"/>
        </pc:sldMkLst>
        <pc:spChg chg="add mod">
          <ac:chgData name="Joe Gasper" userId="5ed4bd30-1eb3-4ef1-975a-2eb5b93059a0" providerId="ADAL" clId="{3AE2FA5C-C6C8-485A-BB6D-4886B6084ECE}" dt="2024-05-11T18:17:29.031" v="9050" actId="14100"/>
          <ac:spMkLst>
            <pc:docMk/>
            <pc:sldMk cId="3919653904" sldId="298"/>
            <ac:spMk id="2" creationId="{2669B3CE-1108-FB5B-ED91-E77D8176B304}"/>
          </ac:spMkLst>
        </pc:spChg>
        <pc:spChg chg="del">
          <ac:chgData name="Joe Gasper" userId="5ed4bd30-1eb3-4ef1-975a-2eb5b93059a0" providerId="ADAL" clId="{3AE2FA5C-C6C8-485A-BB6D-4886B6084ECE}" dt="2024-05-11T17:48:40.496" v="8694" actId="478"/>
          <ac:spMkLst>
            <pc:docMk/>
            <pc:sldMk cId="3919653904" sldId="298"/>
            <ac:spMk id="4" creationId="{3F7FDAFB-9BAA-B8D2-AD87-AECB218C67C3}"/>
          </ac:spMkLst>
        </pc:spChg>
        <pc:spChg chg="mod">
          <ac:chgData name="Joe Gasper" userId="5ed4bd30-1eb3-4ef1-975a-2eb5b93059a0" providerId="ADAL" clId="{3AE2FA5C-C6C8-485A-BB6D-4886B6084ECE}" dt="2024-05-11T18:06:03.341" v="8810" actId="962"/>
          <ac:spMkLst>
            <pc:docMk/>
            <pc:sldMk cId="3919653904" sldId="298"/>
            <ac:spMk id="33" creationId="{EEA11EAF-7ADB-4893-46C1-3CE3709315BA}"/>
          </ac:spMkLst>
        </pc:spChg>
        <pc:spChg chg="del mod">
          <ac:chgData name="Joe Gasper" userId="5ed4bd30-1eb3-4ef1-975a-2eb5b93059a0" providerId="ADAL" clId="{3AE2FA5C-C6C8-485A-BB6D-4886B6084ECE}" dt="2024-05-11T18:16:14.090" v="8953" actId="478"/>
          <ac:spMkLst>
            <pc:docMk/>
            <pc:sldMk cId="3919653904" sldId="298"/>
            <ac:spMk id="38" creationId="{8B8703D6-E3CD-145C-92BE-499489972215}"/>
          </ac:spMkLst>
        </pc:spChg>
        <pc:picChg chg="mod">
          <ac:chgData name="Joe Gasper" userId="5ed4bd30-1eb3-4ef1-975a-2eb5b93059a0" providerId="ADAL" clId="{3AE2FA5C-C6C8-485A-BB6D-4886B6084ECE}" dt="2024-05-11T17:49:16.509" v="8698" actId="14100"/>
          <ac:picMkLst>
            <pc:docMk/>
            <pc:sldMk cId="3919653904" sldId="298"/>
            <ac:picMk id="6" creationId="{1CFBE7AF-B631-837C-5D2E-28275A17AAB5}"/>
          </ac:picMkLst>
        </pc:picChg>
        <pc:picChg chg="mod ord">
          <ac:chgData name="Joe Gasper" userId="5ed4bd30-1eb3-4ef1-975a-2eb5b93059a0" providerId="ADAL" clId="{3AE2FA5C-C6C8-485A-BB6D-4886B6084ECE}" dt="2024-05-11T18:20:00.951" v="9054" actId="170"/>
          <ac:picMkLst>
            <pc:docMk/>
            <pc:sldMk cId="3919653904" sldId="298"/>
            <ac:picMk id="14" creationId="{C4129524-2451-4CB6-AAF9-6FA3D51010A6}"/>
          </ac:picMkLst>
        </pc:picChg>
      </pc:sldChg>
      <pc:sldChg chg="modSp add mod">
        <pc:chgData name="Joe Gasper" userId="5ed4bd30-1eb3-4ef1-975a-2eb5b93059a0" providerId="ADAL" clId="{3AE2FA5C-C6C8-485A-BB6D-4886B6084ECE}" dt="2024-05-12T01:06:09.623" v="9183" actId="962"/>
        <pc:sldMkLst>
          <pc:docMk/>
          <pc:sldMk cId="1514819220" sldId="299"/>
        </pc:sldMkLst>
        <pc:picChg chg="mod">
          <ac:chgData name="Joe Gasper" userId="5ed4bd30-1eb3-4ef1-975a-2eb5b93059a0" providerId="ADAL" clId="{3AE2FA5C-C6C8-485A-BB6D-4886B6084ECE}" dt="2024-05-12T01:06:09.623" v="9183" actId="962"/>
          <ac:picMkLst>
            <pc:docMk/>
            <pc:sldMk cId="1514819220" sldId="299"/>
            <ac:picMk id="6" creationId="{1CFBE7AF-B631-837C-5D2E-28275A17AAB5}"/>
          </ac:picMkLst>
        </pc:picChg>
        <pc:picChg chg="mod">
          <ac:chgData name="Joe Gasper" userId="5ed4bd30-1eb3-4ef1-975a-2eb5b93059a0" providerId="ADAL" clId="{3AE2FA5C-C6C8-485A-BB6D-4886B6084ECE}" dt="2024-05-12T00:18:12.592" v="9077" actId="14826"/>
          <ac:picMkLst>
            <pc:docMk/>
            <pc:sldMk cId="1514819220" sldId="299"/>
            <ac:picMk id="14" creationId="{C4129524-2451-4CB6-AAF9-6FA3D51010A6}"/>
          </ac:picMkLst>
        </pc:picChg>
      </pc:sldChg>
      <pc:sldChg chg="modSp add mod modNotesTx">
        <pc:chgData name="Joe Gasper" userId="5ed4bd30-1eb3-4ef1-975a-2eb5b93059a0" providerId="ADAL" clId="{3AE2FA5C-C6C8-485A-BB6D-4886B6084ECE}" dt="2024-05-12T04:43:02.964" v="9399" actId="20577"/>
        <pc:sldMkLst>
          <pc:docMk/>
          <pc:sldMk cId="2977585747" sldId="300"/>
        </pc:sldMkLst>
        <pc:picChg chg="mod">
          <ac:chgData name="Joe Gasper" userId="5ed4bd30-1eb3-4ef1-975a-2eb5b93059a0" providerId="ADAL" clId="{3AE2FA5C-C6C8-485A-BB6D-4886B6084ECE}" dt="2024-05-12T01:06:04.910" v="9182" actId="962"/>
          <ac:picMkLst>
            <pc:docMk/>
            <pc:sldMk cId="2977585747" sldId="300"/>
            <ac:picMk id="6" creationId="{1CFBE7AF-B631-837C-5D2E-28275A17AAB5}"/>
          </ac:picMkLst>
        </pc:picChg>
        <pc:picChg chg="mod">
          <ac:chgData name="Joe Gasper" userId="5ed4bd30-1eb3-4ef1-975a-2eb5b93059a0" providerId="ADAL" clId="{3AE2FA5C-C6C8-485A-BB6D-4886B6084ECE}" dt="2024-05-12T00:13:09.332" v="9060" actId="14826"/>
          <ac:picMkLst>
            <pc:docMk/>
            <pc:sldMk cId="2977585747" sldId="300"/>
            <ac:picMk id="14" creationId="{C4129524-2451-4CB6-AAF9-6FA3D51010A6}"/>
          </ac:picMkLst>
        </pc:picChg>
      </pc:sldChg>
      <pc:sldChg chg="modSp add mod modNotesTx">
        <pc:chgData name="Joe Gasper" userId="5ed4bd30-1eb3-4ef1-975a-2eb5b93059a0" providerId="ADAL" clId="{3AE2FA5C-C6C8-485A-BB6D-4886B6084ECE}" dt="2024-05-12T04:43:10.600" v="9400" actId="6549"/>
        <pc:sldMkLst>
          <pc:docMk/>
          <pc:sldMk cId="2315277606" sldId="301"/>
        </pc:sldMkLst>
        <pc:picChg chg="mod">
          <ac:chgData name="Joe Gasper" userId="5ed4bd30-1eb3-4ef1-975a-2eb5b93059a0" providerId="ADAL" clId="{3AE2FA5C-C6C8-485A-BB6D-4886B6084ECE}" dt="2024-05-12T01:06:00.054" v="9181" actId="962"/>
          <ac:picMkLst>
            <pc:docMk/>
            <pc:sldMk cId="2315277606" sldId="301"/>
            <ac:picMk id="6" creationId="{1CFBE7AF-B631-837C-5D2E-28275A17AAB5}"/>
          </ac:picMkLst>
        </pc:picChg>
        <pc:picChg chg="mod">
          <ac:chgData name="Joe Gasper" userId="5ed4bd30-1eb3-4ef1-975a-2eb5b93059a0" providerId="ADAL" clId="{3AE2FA5C-C6C8-485A-BB6D-4886B6084ECE}" dt="2024-05-12T00:14:19.981" v="9062" actId="14826"/>
          <ac:picMkLst>
            <pc:docMk/>
            <pc:sldMk cId="2315277606" sldId="301"/>
            <ac:picMk id="14" creationId="{C4129524-2451-4CB6-AAF9-6FA3D51010A6}"/>
          </ac:picMkLst>
        </pc:picChg>
      </pc:sldChg>
      <pc:sldChg chg="addSp modSp add mod modAnim modNotesTx">
        <pc:chgData name="Joe Gasper" userId="5ed4bd30-1eb3-4ef1-975a-2eb5b93059a0" providerId="ADAL" clId="{3AE2FA5C-C6C8-485A-BB6D-4886B6084ECE}" dt="2024-05-12T04:43:18.282" v="9401" actId="6549"/>
        <pc:sldMkLst>
          <pc:docMk/>
          <pc:sldMk cId="414677418" sldId="302"/>
        </pc:sldMkLst>
        <pc:picChg chg="add mod">
          <ac:chgData name="Joe Gasper" userId="5ed4bd30-1eb3-4ef1-975a-2eb5b93059a0" providerId="ADAL" clId="{3AE2FA5C-C6C8-485A-BB6D-4886B6084ECE}" dt="2024-05-12T01:02:22.773" v="9173" actId="1440"/>
          <ac:picMkLst>
            <pc:docMk/>
            <pc:sldMk cId="414677418" sldId="302"/>
            <ac:picMk id="3" creationId="{CEF75F8F-A93D-10E7-7839-4E3A4BF5C655}"/>
          </ac:picMkLst>
        </pc:picChg>
        <pc:picChg chg="mod">
          <ac:chgData name="Joe Gasper" userId="5ed4bd30-1eb3-4ef1-975a-2eb5b93059a0" providerId="ADAL" clId="{3AE2FA5C-C6C8-485A-BB6D-4886B6084ECE}" dt="2024-05-12T01:05:51.311" v="9180" actId="962"/>
          <ac:picMkLst>
            <pc:docMk/>
            <pc:sldMk cId="414677418" sldId="302"/>
            <ac:picMk id="6" creationId="{1CFBE7AF-B631-837C-5D2E-28275A17AAB5}"/>
          </ac:picMkLst>
        </pc:picChg>
        <pc:picChg chg="mod">
          <ac:chgData name="Joe Gasper" userId="5ed4bd30-1eb3-4ef1-975a-2eb5b93059a0" providerId="ADAL" clId="{3AE2FA5C-C6C8-485A-BB6D-4886B6084ECE}" dt="2024-05-12T00:14:59.334" v="9064" actId="14826"/>
          <ac:picMkLst>
            <pc:docMk/>
            <pc:sldMk cId="414677418" sldId="302"/>
            <ac:picMk id="14" creationId="{C4129524-2451-4CB6-AAF9-6FA3D51010A6}"/>
          </ac:picMkLst>
        </pc:picChg>
      </pc:sldChg>
      <pc:sldChg chg="addSp delSp modSp add del mod">
        <pc:chgData name="Joe Gasper" userId="5ed4bd30-1eb3-4ef1-975a-2eb5b93059a0" providerId="ADAL" clId="{3AE2FA5C-C6C8-485A-BB6D-4886B6084ECE}" dt="2024-05-12T01:02:49.821" v="9174" actId="2696"/>
        <pc:sldMkLst>
          <pc:docMk/>
          <pc:sldMk cId="2420119505" sldId="303"/>
        </pc:sldMkLst>
        <pc:picChg chg="add mod">
          <ac:chgData name="Joe Gasper" userId="5ed4bd30-1eb3-4ef1-975a-2eb5b93059a0" providerId="ADAL" clId="{3AE2FA5C-C6C8-485A-BB6D-4886B6084ECE}" dt="2024-05-12T00:15:51.396" v="9070" actId="1076"/>
          <ac:picMkLst>
            <pc:docMk/>
            <pc:sldMk cId="2420119505" sldId="303"/>
            <ac:picMk id="4" creationId="{C6CFD047-46CD-E380-77D9-1815EFC7CD41}"/>
          </ac:picMkLst>
        </pc:picChg>
        <pc:picChg chg="del">
          <ac:chgData name="Joe Gasper" userId="5ed4bd30-1eb3-4ef1-975a-2eb5b93059a0" providerId="ADAL" clId="{3AE2FA5C-C6C8-485A-BB6D-4886B6084ECE}" dt="2024-05-12T00:15:35.470" v="9066" actId="478"/>
          <ac:picMkLst>
            <pc:docMk/>
            <pc:sldMk cId="2420119505" sldId="303"/>
            <ac:picMk id="14" creationId="{C4129524-2451-4CB6-AAF9-6FA3D51010A6}"/>
          </ac:picMkLst>
        </pc:picChg>
      </pc:sldChg>
      <pc:sldChg chg="modSp add mod ord modNotesTx">
        <pc:chgData name="Joe Gasper" userId="5ed4bd30-1eb3-4ef1-975a-2eb5b93059a0" providerId="ADAL" clId="{3AE2FA5C-C6C8-485A-BB6D-4886B6084ECE}" dt="2024-05-12T04:43:27.402" v="9402" actId="6549"/>
        <pc:sldMkLst>
          <pc:docMk/>
          <pc:sldMk cId="208126425" sldId="304"/>
        </pc:sldMkLst>
        <pc:picChg chg="mod">
          <ac:chgData name="Joe Gasper" userId="5ed4bd30-1eb3-4ef1-975a-2eb5b93059a0" providerId="ADAL" clId="{3AE2FA5C-C6C8-485A-BB6D-4886B6084ECE}" dt="2024-05-12T01:20:11.077" v="9192" actId="962"/>
          <ac:picMkLst>
            <pc:docMk/>
            <pc:sldMk cId="208126425" sldId="304"/>
            <ac:picMk id="6" creationId="{1CFBE7AF-B631-837C-5D2E-28275A17AAB5}"/>
          </ac:picMkLst>
        </pc:picChg>
        <pc:picChg chg="mod">
          <ac:chgData name="Joe Gasper" userId="5ed4bd30-1eb3-4ef1-975a-2eb5b93059a0" providerId="ADAL" clId="{3AE2FA5C-C6C8-485A-BB6D-4886B6084ECE}" dt="2024-05-12T00:17:53.275" v="9076" actId="14826"/>
          <ac:picMkLst>
            <pc:docMk/>
            <pc:sldMk cId="208126425" sldId="304"/>
            <ac:picMk id="14" creationId="{C4129524-2451-4CB6-AAF9-6FA3D51010A6}"/>
          </ac:picMkLst>
        </pc:picChg>
      </pc:sldChg>
      <pc:sldChg chg="add del ord">
        <pc:chgData name="Joe Gasper" userId="5ed4bd30-1eb3-4ef1-975a-2eb5b93059a0" providerId="ADAL" clId="{3AE2FA5C-C6C8-485A-BB6D-4886B6084ECE}" dt="2024-05-12T05:34:42.801" v="10534" actId="2696"/>
        <pc:sldMkLst>
          <pc:docMk/>
          <pc:sldMk cId="3221901924" sldId="305"/>
        </pc:sldMkLst>
      </pc:sldChg>
      <pc:sldChg chg="modSp add mod">
        <pc:chgData name="Joe Gasper" userId="5ed4bd30-1eb3-4ef1-975a-2eb5b93059a0" providerId="ADAL" clId="{3AE2FA5C-C6C8-485A-BB6D-4886B6084ECE}" dt="2024-05-12T04:42:02.304" v="9283" actId="20577"/>
        <pc:sldMkLst>
          <pc:docMk/>
          <pc:sldMk cId="2115082672" sldId="306"/>
        </pc:sldMkLst>
        <pc:spChg chg="mod">
          <ac:chgData name="Joe Gasper" userId="5ed4bd30-1eb3-4ef1-975a-2eb5b93059a0" providerId="ADAL" clId="{3AE2FA5C-C6C8-485A-BB6D-4886B6084ECE}" dt="2024-05-12T04:42:02.304" v="9283" actId="20577"/>
          <ac:spMkLst>
            <pc:docMk/>
            <pc:sldMk cId="2115082672" sldId="306"/>
            <ac:spMk id="4" creationId="{3F7FDAFB-9BAA-B8D2-AD87-AECB218C67C3}"/>
          </ac:spMkLst>
        </pc:spChg>
      </pc:sldChg>
      <pc:sldChg chg="addSp modSp add mod modNotesTx">
        <pc:chgData name="Joe Gasper" userId="5ed4bd30-1eb3-4ef1-975a-2eb5b93059a0" providerId="ADAL" clId="{3AE2FA5C-C6C8-485A-BB6D-4886B6084ECE}" dt="2024-05-12T04:53:07.489" v="9597" actId="14826"/>
        <pc:sldMkLst>
          <pc:docMk/>
          <pc:sldMk cId="1901923189" sldId="307"/>
        </pc:sldMkLst>
        <pc:spChg chg="add mod">
          <ac:chgData name="Joe Gasper" userId="5ed4bd30-1eb3-4ef1-975a-2eb5b93059a0" providerId="ADAL" clId="{3AE2FA5C-C6C8-485A-BB6D-4886B6084ECE}" dt="2024-05-12T04:52:39.363" v="9578" actId="1076"/>
          <ac:spMkLst>
            <pc:docMk/>
            <pc:sldMk cId="1901923189" sldId="307"/>
            <ac:spMk id="3" creationId="{C7CB1761-F3AB-6EBD-5FCD-2EEAD91DD49D}"/>
          </ac:spMkLst>
        </pc:spChg>
        <pc:picChg chg="mod">
          <ac:chgData name="Joe Gasper" userId="5ed4bd30-1eb3-4ef1-975a-2eb5b93059a0" providerId="ADAL" clId="{3AE2FA5C-C6C8-485A-BB6D-4886B6084ECE}" dt="2024-05-12T04:53:07.489" v="9597" actId="14826"/>
          <ac:picMkLst>
            <pc:docMk/>
            <pc:sldMk cId="1901923189" sldId="307"/>
            <ac:picMk id="14" creationId="{C4129524-2451-4CB6-AAF9-6FA3D51010A6}"/>
          </ac:picMkLst>
        </pc:picChg>
      </pc:sldChg>
      <pc:sldChg chg="delSp modSp add mod modNotesTx">
        <pc:chgData name="Joe Gasper" userId="5ed4bd30-1eb3-4ef1-975a-2eb5b93059a0" providerId="ADAL" clId="{3AE2FA5C-C6C8-485A-BB6D-4886B6084ECE}" dt="2024-05-12T05:00:33.345" v="9829" actId="20577"/>
        <pc:sldMkLst>
          <pc:docMk/>
          <pc:sldMk cId="1706375912" sldId="308"/>
        </pc:sldMkLst>
        <pc:spChg chg="del">
          <ac:chgData name="Joe Gasper" userId="5ed4bd30-1eb3-4ef1-975a-2eb5b93059a0" providerId="ADAL" clId="{3AE2FA5C-C6C8-485A-BB6D-4886B6084ECE}" dt="2024-05-12T04:53:28.853" v="9599" actId="478"/>
          <ac:spMkLst>
            <pc:docMk/>
            <pc:sldMk cId="1706375912" sldId="308"/>
            <ac:spMk id="3" creationId="{C7CB1761-F3AB-6EBD-5FCD-2EEAD91DD49D}"/>
          </ac:spMkLst>
        </pc:spChg>
        <pc:picChg chg="mod">
          <ac:chgData name="Joe Gasper" userId="5ed4bd30-1eb3-4ef1-975a-2eb5b93059a0" providerId="ADAL" clId="{3AE2FA5C-C6C8-485A-BB6D-4886B6084ECE}" dt="2024-05-12T04:53:39.101" v="9600" actId="14826"/>
          <ac:picMkLst>
            <pc:docMk/>
            <pc:sldMk cId="1706375912" sldId="308"/>
            <ac:picMk id="14" creationId="{C4129524-2451-4CB6-AAF9-6FA3D51010A6}"/>
          </ac:picMkLst>
        </pc:picChg>
      </pc:sldChg>
      <pc:sldChg chg="addSp modSp add mod modNotesTx">
        <pc:chgData name="Joe Gasper" userId="5ed4bd30-1eb3-4ef1-975a-2eb5b93059a0" providerId="ADAL" clId="{3AE2FA5C-C6C8-485A-BB6D-4886B6084ECE}" dt="2024-05-12T05:00:15.804" v="9801" actId="6549"/>
        <pc:sldMkLst>
          <pc:docMk/>
          <pc:sldMk cId="1653491909" sldId="309"/>
        </pc:sldMkLst>
        <pc:picChg chg="add mod modCrop">
          <ac:chgData name="Joe Gasper" userId="5ed4bd30-1eb3-4ef1-975a-2eb5b93059a0" providerId="ADAL" clId="{3AE2FA5C-C6C8-485A-BB6D-4886B6084ECE}" dt="2024-05-12T04:55:29.778" v="9608" actId="1440"/>
          <ac:picMkLst>
            <pc:docMk/>
            <pc:sldMk cId="1653491909" sldId="309"/>
            <ac:picMk id="3" creationId="{5C20619E-AA95-773D-B991-4A197D8BAE46}"/>
          </ac:picMkLst>
        </pc:picChg>
      </pc:sldChg>
      <pc:sldChg chg="addSp delSp modSp add mod modNotesTx">
        <pc:chgData name="Joe Gasper" userId="5ed4bd30-1eb3-4ef1-975a-2eb5b93059a0" providerId="ADAL" clId="{3AE2FA5C-C6C8-485A-BB6D-4886B6084ECE}" dt="2024-05-12T05:00:08.487" v="9800" actId="20577"/>
        <pc:sldMkLst>
          <pc:docMk/>
          <pc:sldMk cId="2432001924" sldId="310"/>
        </pc:sldMkLst>
        <pc:picChg chg="del">
          <ac:chgData name="Joe Gasper" userId="5ed4bd30-1eb3-4ef1-975a-2eb5b93059a0" providerId="ADAL" clId="{3AE2FA5C-C6C8-485A-BB6D-4886B6084ECE}" dt="2024-05-12T04:56:02.790" v="9610" actId="478"/>
          <ac:picMkLst>
            <pc:docMk/>
            <pc:sldMk cId="2432001924" sldId="310"/>
            <ac:picMk id="3" creationId="{5C20619E-AA95-773D-B991-4A197D8BAE46}"/>
          </ac:picMkLst>
        </pc:picChg>
        <pc:picChg chg="add mod">
          <ac:chgData name="Joe Gasper" userId="5ed4bd30-1eb3-4ef1-975a-2eb5b93059a0" providerId="ADAL" clId="{3AE2FA5C-C6C8-485A-BB6D-4886B6084ECE}" dt="2024-05-12T04:56:35.016" v="9613"/>
          <ac:picMkLst>
            <pc:docMk/>
            <pc:sldMk cId="2432001924" sldId="310"/>
            <ac:picMk id="4" creationId="{BEBB6283-9BA8-9603-8EAC-28C8CA831EF2}"/>
          </ac:picMkLst>
        </pc:picChg>
        <pc:picChg chg="mod">
          <ac:chgData name="Joe Gasper" userId="5ed4bd30-1eb3-4ef1-975a-2eb5b93059a0" providerId="ADAL" clId="{3AE2FA5C-C6C8-485A-BB6D-4886B6084ECE}" dt="2024-05-12T04:56:09.735" v="9611" actId="14826"/>
          <ac:picMkLst>
            <pc:docMk/>
            <pc:sldMk cId="2432001924" sldId="310"/>
            <ac:picMk id="14" creationId="{C4129524-2451-4CB6-AAF9-6FA3D51010A6}"/>
          </ac:picMkLst>
        </pc:picChg>
      </pc:sldChg>
      <pc:sldChg chg="addSp modSp add mod modNotesTx">
        <pc:chgData name="Joe Gasper" userId="5ed4bd30-1eb3-4ef1-975a-2eb5b93059a0" providerId="ADAL" clId="{3AE2FA5C-C6C8-485A-BB6D-4886B6084ECE}" dt="2024-05-12T04:57:17.757" v="9682" actId="20577"/>
        <pc:sldMkLst>
          <pc:docMk/>
          <pc:sldMk cId="3786302477" sldId="311"/>
        </pc:sldMkLst>
        <pc:picChg chg="add mod">
          <ac:chgData name="Joe Gasper" userId="5ed4bd30-1eb3-4ef1-975a-2eb5b93059a0" providerId="ADAL" clId="{3AE2FA5C-C6C8-485A-BB6D-4886B6084ECE}" dt="2024-05-12T04:56:50.554" v="9618" actId="1076"/>
          <ac:picMkLst>
            <pc:docMk/>
            <pc:sldMk cId="3786302477" sldId="311"/>
            <ac:picMk id="4" creationId="{15BC7E13-D773-0757-8918-9BBADF881636}"/>
          </ac:picMkLst>
        </pc:picChg>
      </pc:sldChg>
      <pc:sldChg chg="addSp delSp modSp add mod modNotesTx">
        <pc:chgData name="Joe Gasper" userId="5ed4bd30-1eb3-4ef1-975a-2eb5b93059a0" providerId="ADAL" clId="{3AE2FA5C-C6C8-485A-BB6D-4886B6084ECE}" dt="2024-05-12T04:59:44.669" v="9747" actId="20577"/>
        <pc:sldMkLst>
          <pc:docMk/>
          <pc:sldMk cId="2099932318" sldId="312"/>
        </pc:sldMkLst>
        <pc:picChg chg="add">
          <ac:chgData name="Joe Gasper" userId="5ed4bd30-1eb3-4ef1-975a-2eb5b93059a0" providerId="ADAL" clId="{3AE2FA5C-C6C8-485A-BB6D-4886B6084ECE}" dt="2024-05-12T04:57:58.552" v="9685"/>
          <ac:picMkLst>
            <pc:docMk/>
            <pc:sldMk cId="2099932318" sldId="312"/>
            <ac:picMk id="3" creationId="{3D9C29F0-0AC1-9081-6158-0C3EE0FDBBB2}"/>
          </ac:picMkLst>
        </pc:picChg>
        <pc:picChg chg="del">
          <ac:chgData name="Joe Gasper" userId="5ed4bd30-1eb3-4ef1-975a-2eb5b93059a0" providerId="ADAL" clId="{3AE2FA5C-C6C8-485A-BB6D-4886B6084ECE}" dt="2024-05-12T04:57:53.577" v="9684" actId="478"/>
          <ac:picMkLst>
            <pc:docMk/>
            <pc:sldMk cId="2099932318" sldId="312"/>
            <ac:picMk id="4" creationId="{15BC7E13-D773-0757-8918-9BBADF881636}"/>
          </ac:picMkLst>
        </pc:picChg>
        <pc:picChg chg="mod">
          <ac:chgData name="Joe Gasper" userId="5ed4bd30-1eb3-4ef1-975a-2eb5b93059a0" providerId="ADAL" clId="{3AE2FA5C-C6C8-485A-BB6D-4886B6084ECE}" dt="2024-05-12T04:58:03.979" v="9686" actId="14826"/>
          <ac:picMkLst>
            <pc:docMk/>
            <pc:sldMk cId="2099932318" sldId="312"/>
            <ac:picMk id="14" creationId="{C4129524-2451-4CB6-AAF9-6FA3D51010A6}"/>
          </ac:picMkLst>
        </pc:picChg>
      </pc:sldChg>
      <pc:sldChg chg="addSp modSp add mod modNotesTx">
        <pc:chgData name="Joe Gasper" userId="5ed4bd30-1eb3-4ef1-975a-2eb5b93059a0" providerId="ADAL" clId="{3AE2FA5C-C6C8-485A-BB6D-4886B6084ECE}" dt="2024-05-12T05:02:43.249" v="9860" actId="1076"/>
        <pc:sldMkLst>
          <pc:docMk/>
          <pc:sldMk cId="4139323363" sldId="313"/>
        </pc:sldMkLst>
        <pc:spChg chg="add mod">
          <ac:chgData name="Joe Gasper" userId="5ed4bd30-1eb3-4ef1-975a-2eb5b93059a0" providerId="ADAL" clId="{3AE2FA5C-C6C8-485A-BB6D-4886B6084ECE}" dt="2024-05-12T05:02:43.249" v="9860" actId="1076"/>
          <ac:spMkLst>
            <pc:docMk/>
            <pc:sldMk cId="4139323363" sldId="313"/>
            <ac:spMk id="3" creationId="{3C7C15A2-A781-1EE3-3D1C-3E9754768B3B}"/>
          </ac:spMkLst>
        </pc:spChg>
        <pc:picChg chg="mod">
          <ac:chgData name="Joe Gasper" userId="5ed4bd30-1eb3-4ef1-975a-2eb5b93059a0" providerId="ADAL" clId="{3AE2FA5C-C6C8-485A-BB6D-4886B6084ECE}" dt="2024-05-12T04:58:55.738" v="9688" actId="14826"/>
          <ac:picMkLst>
            <pc:docMk/>
            <pc:sldMk cId="4139323363" sldId="313"/>
            <ac:picMk id="14" creationId="{C4129524-2451-4CB6-AAF9-6FA3D51010A6}"/>
          </ac:picMkLst>
        </pc:picChg>
      </pc:sldChg>
      <pc:sldChg chg="delSp new mod ord">
        <pc:chgData name="Joe Gasper" userId="5ed4bd30-1eb3-4ef1-975a-2eb5b93059a0" providerId="ADAL" clId="{3AE2FA5C-C6C8-485A-BB6D-4886B6084ECE}" dt="2024-05-12T06:04:31.054" v="10989" actId="478"/>
        <pc:sldMkLst>
          <pc:docMk/>
          <pc:sldMk cId="2176718425" sldId="314"/>
        </pc:sldMkLst>
        <pc:spChg chg="del">
          <ac:chgData name="Joe Gasper" userId="5ed4bd30-1eb3-4ef1-975a-2eb5b93059a0" providerId="ADAL" clId="{3AE2FA5C-C6C8-485A-BB6D-4886B6084ECE}" dt="2024-05-12T06:04:29.664" v="10988" actId="478"/>
          <ac:spMkLst>
            <pc:docMk/>
            <pc:sldMk cId="2176718425" sldId="314"/>
            <ac:spMk id="2" creationId="{655AA715-42AB-C49B-CD21-25F7EF71F26D}"/>
          </ac:spMkLst>
        </pc:spChg>
        <pc:spChg chg="del">
          <ac:chgData name="Joe Gasper" userId="5ed4bd30-1eb3-4ef1-975a-2eb5b93059a0" providerId="ADAL" clId="{3AE2FA5C-C6C8-485A-BB6D-4886B6084ECE}" dt="2024-05-12T06:04:31.054" v="10989" actId="478"/>
          <ac:spMkLst>
            <pc:docMk/>
            <pc:sldMk cId="2176718425" sldId="314"/>
            <ac:spMk id="3" creationId="{86C3BCC7-841B-6C7C-215B-8DAD6A41A175}"/>
          </ac:spMkLst>
        </pc:spChg>
      </pc:sldChg>
      <pc:sldChg chg="delSp modSp add mod">
        <pc:chgData name="Joe Gasper" userId="5ed4bd30-1eb3-4ef1-975a-2eb5b93059a0" providerId="ADAL" clId="{3AE2FA5C-C6C8-485A-BB6D-4886B6084ECE}" dt="2024-05-12T05:07:15.993" v="9892" actId="14826"/>
        <pc:sldMkLst>
          <pc:docMk/>
          <pc:sldMk cId="3906090852" sldId="315"/>
        </pc:sldMkLst>
        <pc:spChg chg="del">
          <ac:chgData name="Joe Gasper" userId="5ed4bd30-1eb3-4ef1-975a-2eb5b93059a0" providerId="ADAL" clId="{3AE2FA5C-C6C8-485A-BB6D-4886B6084ECE}" dt="2024-05-12T05:06:46.952" v="9891" actId="478"/>
          <ac:spMkLst>
            <pc:docMk/>
            <pc:sldMk cId="3906090852" sldId="315"/>
            <ac:spMk id="3" creationId="{3C7C15A2-A781-1EE3-3D1C-3E9754768B3B}"/>
          </ac:spMkLst>
        </pc:spChg>
        <pc:picChg chg="mod">
          <ac:chgData name="Joe Gasper" userId="5ed4bd30-1eb3-4ef1-975a-2eb5b93059a0" providerId="ADAL" clId="{3AE2FA5C-C6C8-485A-BB6D-4886B6084ECE}" dt="2024-05-12T05:07:15.993" v="9892" actId="14826"/>
          <ac:picMkLst>
            <pc:docMk/>
            <pc:sldMk cId="3906090852" sldId="315"/>
            <ac:picMk id="14" creationId="{C4129524-2451-4CB6-AAF9-6FA3D51010A6}"/>
          </ac:picMkLst>
        </pc:picChg>
      </pc:sldChg>
      <pc:sldChg chg="modSp add mod modNotesTx">
        <pc:chgData name="Joe Gasper" userId="5ed4bd30-1eb3-4ef1-975a-2eb5b93059a0" providerId="ADAL" clId="{3AE2FA5C-C6C8-485A-BB6D-4886B6084ECE}" dt="2024-05-12T05:09:29.870" v="10023" actId="20577"/>
        <pc:sldMkLst>
          <pc:docMk/>
          <pc:sldMk cId="717667248" sldId="316"/>
        </pc:sldMkLst>
        <pc:picChg chg="mod">
          <ac:chgData name="Joe Gasper" userId="5ed4bd30-1eb3-4ef1-975a-2eb5b93059a0" providerId="ADAL" clId="{3AE2FA5C-C6C8-485A-BB6D-4886B6084ECE}" dt="2024-05-12T05:07:31.735" v="9894" actId="14826"/>
          <ac:picMkLst>
            <pc:docMk/>
            <pc:sldMk cId="717667248" sldId="316"/>
            <ac:picMk id="14" creationId="{C4129524-2451-4CB6-AAF9-6FA3D51010A6}"/>
          </ac:picMkLst>
        </pc:picChg>
      </pc:sldChg>
      <pc:sldChg chg="modSp add mod">
        <pc:chgData name="Joe Gasper" userId="5ed4bd30-1eb3-4ef1-975a-2eb5b93059a0" providerId="ADAL" clId="{3AE2FA5C-C6C8-485A-BB6D-4886B6084ECE}" dt="2024-05-12T05:10:02.614" v="10025" actId="14826"/>
        <pc:sldMkLst>
          <pc:docMk/>
          <pc:sldMk cId="914077474" sldId="317"/>
        </pc:sldMkLst>
        <pc:picChg chg="mod">
          <ac:chgData name="Joe Gasper" userId="5ed4bd30-1eb3-4ef1-975a-2eb5b93059a0" providerId="ADAL" clId="{3AE2FA5C-C6C8-485A-BB6D-4886B6084ECE}" dt="2024-05-12T05:10:02.614" v="10025" actId="14826"/>
          <ac:picMkLst>
            <pc:docMk/>
            <pc:sldMk cId="914077474" sldId="317"/>
            <ac:picMk id="14" creationId="{C4129524-2451-4CB6-AAF9-6FA3D51010A6}"/>
          </ac:picMkLst>
        </pc:picChg>
      </pc:sldChg>
      <pc:sldChg chg="modSp add mod modNotesTx">
        <pc:chgData name="Joe Gasper" userId="5ed4bd30-1eb3-4ef1-975a-2eb5b93059a0" providerId="ADAL" clId="{3AE2FA5C-C6C8-485A-BB6D-4886B6084ECE}" dt="2024-05-12T05:13:33.084" v="10191" actId="5793"/>
        <pc:sldMkLst>
          <pc:docMk/>
          <pc:sldMk cId="2945579132" sldId="318"/>
        </pc:sldMkLst>
        <pc:picChg chg="mod">
          <ac:chgData name="Joe Gasper" userId="5ed4bd30-1eb3-4ef1-975a-2eb5b93059a0" providerId="ADAL" clId="{3AE2FA5C-C6C8-485A-BB6D-4886B6084ECE}" dt="2024-05-12T05:11:06.431" v="10027" actId="14826"/>
          <ac:picMkLst>
            <pc:docMk/>
            <pc:sldMk cId="2945579132" sldId="318"/>
            <ac:picMk id="14" creationId="{C4129524-2451-4CB6-AAF9-6FA3D51010A6}"/>
          </ac:picMkLst>
        </pc:picChg>
      </pc:sldChg>
      <pc:sldChg chg="addSp modSp add mod modAnim">
        <pc:chgData name="Joe Gasper" userId="5ed4bd30-1eb3-4ef1-975a-2eb5b93059a0" providerId="ADAL" clId="{3AE2FA5C-C6C8-485A-BB6D-4886B6084ECE}" dt="2024-05-12T05:15:44.181" v="10204"/>
        <pc:sldMkLst>
          <pc:docMk/>
          <pc:sldMk cId="946036219" sldId="319"/>
        </pc:sldMkLst>
        <pc:picChg chg="add mod modCrop">
          <ac:chgData name="Joe Gasper" userId="5ed4bd30-1eb3-4ef1-975a-2eb5b93059a0" providerId="ADAL" clId="{3AE2FA5C-C6C8-485A-BB6D-4886B6084ECE}" dt="2024-05-12T05:15:32.576" v="10202" actId="1440"/>
          <ac:picMkLst>
            <pc:docMk/>
            <pc:sldMk cId="946036219" sldId="319"/>
            <ac:picMk id="4" creationId="{EEABB410-CD93-92D4-073F-A0EE7C31B969}"/>
          </ac:picMkLst>
        </pc:picChg>
        <pc:picChg chg="mod">
          <ac:chgData name="Joe Gasper" userId="5ed4bd30-1eb3-4ef1-975a-2eb5b93059a0" providerId="ADAL" clId="{3AE2FA5C-C6C8-485A-BB6D-4886B6084ECE}" dt="2024-05-12T05:14:12.401" v="10193" actId="14826"/>
          <ac:picMkLst>
            <pc:docMk/>
            <pc:sldMk cId="946036219" sldId="319"/>
            <ac:picMk id="14" creationId="{C4129524-2451-4CB6-AAF9-6FA3D51010A6}"/>
          </ac:picMkLst>
        </pc:picChg>
      </pc:sldChg>
      <pc:sldChg chg="addSp delSp modSp add mod ord modNotesTx">
        <pc:chgData name="Joe Gasper" userId="5ed4bd30-1eb3-4ef1-975a-2eb5b93059a0" providerId="ADAL" clId="{3AE2FA5C-C6C8-485A-BB6D-4886B6084ECE}" dt="2024-05-12T05:20:45.240" v="10275" actId="20577"/>
        <pc:sldMkLst>
          <pc:docMk/>
          <pc:sldMk cId="2242246028" sldId="320"/>
        </pc:sldMkLst>
        <pc:spChg chg="add mod">
          <ac:chgData name="Joe Gasper" userId="5ed4bd30-1eb3-4ef1-975a-2eb5b93059a0" providerId="ADAL" clId="{3AE2FA5C-C6C8-485A-BB6D-4886B6084ECE}" dt="2024-05-12T05:20:35.018" v="10255"/>
          <ac:spMkLst>
            <pc:docMk/>
            <pc:sldMk cId="2242246028" sldId="320"/>
            <ac:spMk id="12" creationId="{4B138AF0-FE09-3040-5EB5-4D7DD1755D87}"/>
          </ac:spMkLst>
        </pc:spChg>
        <pc:picChg chg="add del mod">
          <ac:chgData name="Joe Gasper" userId="5ed4bd30-1eb3-4ef1-975a-2eb5b93059a0" providerId="ADAL" clId="{3AE2FA5C-C6C8-485A-BB6D-4886B6084ECE}" dt="2024-05-12T05:18:04.964" v="10234" actId="478"/>
          <ac:picMkLst>
            <pc:docMk/>
            <pc:sldMk cId="2242246028" sldId="320"/>
            <ac:picMk id="6" creationId="{5EE84D35-39B7-7DCE-8270-865DFAC13D31}"/>
          </ac:picMkLst>
        </pc:picChg>
        <pc:picChg chg="del mod">
          <ac:chgData name="Joe Gasper" userId="5ed4bd30-1eb3-4ef1-975a-2eb5b93059a0" providerId="ADAL" clId="{3AE2FA5C-C6C8-485A-BB6D-4886B6084ECE}" dt="2024-05-12T05:18:23.934" v="10235" actId="478"/>
          <ac:picMkLst>
            <pc:docMk/>
            <pc:sldMk cId="2242246028" sldId="320"/>
            <ac:picMk id="7" creationId="{8636DE88-5E13-1926-60BA-65A7FA27E061}"/>
          </ac:picMkLst>
        </pc:picChg>
        <pc:picChg chg="add mod">
          <ac:chgData name="Joe Gasper" userId="5ed4bd30-1eb3-4ef1-975a-2eb5b93059a0" providerId="ADAL" clId="{3AE2FA5C-C6C8-485A-BB6D-4886B6084ECE}" dt="2024-05-12T05:19:04.694" v="10244" actId="14100"/>
          <ac:picMkLst>
            <pc:docMk/>
            <pc:sldMk cId="2242246028" sldId="320"/>
            <ac:picMk id="9" creationId="{777ACF7A-A4C9-83F1-F001-86BF6F59DB75}"/>
          </ac:picMkLst>
        </pc:picChg>
        <pc:picChg chg="add mod">
          <ac:chgData name="Joe Gasper" userId="5ed4bd30-1eb3-4ef1-975a-2eb5b93059a0" providerId="ADAL" clId="{3AE2FA5C-C6C8-485A-BB6D-4886B6084ECE}" dt="2024-05-12T05:20:08.004" v="10254"/>
          <ac:picMkLst>
            <pc:docMk/>
            <pc:sldMk cId="2242246028" sldId="320"/>
            <ac:picMk id="11" creationId="{19F9837B-BA8C-C68B-3DB9-D3600A8A7673}"/>
          </ac:picMkLst>
        </pc:picChg>
      </pc:sldChg>
      <pc:sldChg chg="modSp add mod modNotesTx">
        <pc:chgData name="Joe Gasper" userId="5ed4bd30-1eb3-4ef1-975a-2eb5b93059a0" providerId="ADAL" clId="{3AE2FA5C-C6C8-485A-BB6D-4886B6084ECE}" dt="2024-05-12T05:23:15.656" v="10324" actId="14826"/>
        <pc:sldMkLst>
          <pc:docMk/>
          <pc:sldMk cId="566518707" sldId="321"/>
        </pc:sldMkLst>
        <pc:picChg chg="mod">
          <ac:chgData name="Joe Gasper" userId="5ed4bd30-1eb3-4ef1-975a-2eb5b93059a0" providerId="ADAL" clId="{3AE2FA5C-C6C8-485A-BB6D-4886B6084ECE}" dt="2024-05-12T05:23:15.656" v="10324" actId="14826"/>
          <ac:picMkLst>
            <pc:docMk/>
            <pc:sldMk cId="566518707" sldId="321"/>
            <ac:picMk id="9" creationId="{777ACF7A-A4C9-83F1-F001-86BF6F59DB75}"/>
          </ac:picMkLst>
        </pc:picChg>
      </pc:sldChg>
      <pc:sldChg chg="modSp add mod">
        <pc:chgData name="Joe Gasper" userId="5ed4bd30-1eb3-4ef1-975a-2eb5b93059a0" providerId="ADAL" clId="{3AE2FA5C-C6C8-485A-BB6D-4886B6084ECE}" dt="2024-05-12T05:23:31.488" v="10326" actId="14826"/>
        <pc:sldMkLst>
          <pc:docMk/>
          <pc:sldMk cId="128666678" sldId="322"/>
        </pc:sldMkLst>
        <pc:picChg chg="mod">
          <ac:chgData name="Joe Gasper" userId="5ed4bd30-1eb3-4ef1-975a-2eb5b93059a0" providerId="ADAL" clId="{3AE2FA5C-C6C8-485A-BB6D-4886B6084ECE}" dt="2024-05-12T05:23:31.488" v="10326" actId="14826"/>
          <ac:picMkLst>
            <pc:docMk/>
            <pc:sldMk cId="128666678" sldId="322"/>
            <ac:picMk id="9" creationId="{777ACF7A-A4C9-83F1-F001-86BF6F59DB75}"/>
          </ac:picMkLst>
        </pc:picChg>
      </pc:sldChg>
      <pc:sldChg chg="modSp add mod">
        <pc:chgData name="Joe Gasper" userId="5ed4bd30-1eb3-4ef1-975a-2eb5b93059a0" providerId="ADAL" clId="{3AE2FA5C-C6C8-485A-BB6D-4886B6084ECE}" dt="2024-05-12T05:24:06.212" v="10328" actId="14826"/>
        <pc:sldMkLst>
          <pc:docMk/>
          <pc:sldMk cId="1751534258" sldId="323"/>
        </pc:sldMkLst>
        <pc:picChg chg="mod">
          <ac:chgData name="Joe Gasper" userId="5ed4bd30-1eb3-4ef1-975a-2eb5b93059a0" providerId="ADAL" clId="{3AE2FA5C-C6C8-485A-BB6D-4886B6084ECE}" dt="2024-05-12T05:24:06.212" v="10328" actId="14826"/>
          <ac:picMkLst>
            <pc:docMk/>
            <pc:sldMk cId="1751534258" sldId="323"/>
            <ac:picMk id="9" creationId="{777ACF7A-A4C9-83F1-F001-86BF6F59DB75}"/>
          </ac:picMkLst>
        </pc:picChg>
      </pc:sldChg>
      <pc:sldChg chg="modSp add mod">
        <pc:chgData name="Joe Gasper" userId="5ed4bd30-1eb3-4ef1-975a-2eb5b93059a0" providerId="ADAL" clId="{3AE2FA5C-C6C8-485A-BB6D-4886B6084ECE}" dt="2024-05-12T05:25:20.339" v="10331" actId="14826"/>
        <pc:sldMkLst>
          <pc:docMk/>
          <pc:sldMk cId="2446642217" sldId="324"/>
        </pc:sldMkLst>
        <pc:picChg chg="mod">
          <ac:chgData name="Joe Gasper" userId="5ed4bd30-1eb3-4ef1-975a-2eb5b93059a0" providerId="ADAL" clId="{3AE2FA5C-C6C8-485A-BB6D-4886B6084ECE}" dt="2024-05-12T05:25:20.339" v="10331" actId="14826"/>
          <ac:picMkLst>
            <pc:docMk/>
            <pc:sldMk cId="2446642217" sldId="324"/>
            <ac:picMk id="9" creationId="{777ACF7A-A4C9-83F1-F001-86BF6F59DB75}"/>
          </ac:picMkLst>
        </pc:picChg>
      </pc:sldChg>
      <pc:sldChg chg="modSp add mod">
        <pc:chgData name="Joe Gasper" userId="5ed4bd30-1eb3-4ef1-975a-2eb5b93059a0" providerId="ADAL" clId="{3AE2FA5C-C6C8-485A-BB6D-4886B6084ECE}" dt="2024-05-12T05:25:40.302" v="10334" actId="14826"/>
        <pc:sldMkLst>
          <pc:docMk/>
          <pc:sldMk cId="878428802" sldId="325"/>
        </pc:sldMkLst>
        <pc:picChg chg="mod">
          <ac:chgData name="Joe Gasper" userId="5ed4bd30-1eb3-4ef1-975a-2eb5b93059a0" providerId="ADAL" clId="{3AE2FA5C-C6C8-485A-BB6D-4886B6084ECE}" dt="2024-05-12T05:25:40.302" v="10334" actId="14826"/>
          <ac:picMkLst>
            <pc:docMk/>
            <pc:sldMk cId="878428802" sldId="325"/>
            <ac:picMk id="9" creationId="{777ACF7A-A4C9-83F1-F001-86BF6F59DB75}"/>
          </ac:picMkLst>
        </pc:picChg>
      </pc:sldChg>
      <pc:sldChg chg="addSp modSp add mod modNotesTx">
        <pc:chgData name="Joe Gasper" userId="5ed4bd30-1eb3-4ef1-975a-2eb5b93059a0" providerId="ADAL" clId="{3AE2FA5C-C6C8-485A-BB6D-4886B6084ECE}" dt="2024-05-12T05:26:52.198" v="10401" actId="20577"/>
        <pc:sldMkLst>
          <pc:docMk/>
          <pc:sldMk cId="2768880660" sldId="326"/>
        </pc:sldMkLst>
        <pc:spChg chg="add mod">
          <ac:chgData name="Joe Gasper" userId="5ed4bd30-1eb3-4ef1-975a-2eb5b93059a0" providerId="ADAL" clId="{3AE2FA5C-C6C8-485A-BB6D-4886B6084ECE}" dt="2024-05-12T05:26:20.372" v="10337"/>
          <ac:spMkLst>
            <pc:docMk/>
            <pc:sldMk cId="2768880660" sldId="326"/>
            <ac:spMk id="5" creationId="{1AEC9FA1-5629-84BB-3B2D-3112801542DB}"/>
          </ac:spMkLst>
        </pc:spChg>
        <pc:picChg chg="mod">
          <ac:chgData name="Joe Gasper" userId="5ed4bd30-1eb3-4ef1-975a-2eb5b93059a0" providerId="ADAL" clId="{3AE2FA5C-C6C8-485A-BB6D-4886B6084ECE}" dt="2024-05-12T05:25:59.964" v="10336" actId="14826"/>
          <ac:picMkLst>
            <pc:docMk/>
            <pc:sldMk cId="2768880660" sldId="326"/>
            <ac:picMk id="9" creationId="{777ACF7A-A4C9-83F1-F001-86BF6F59DB75}"/>
          </ac:picMkLst>
        </pc:picChg>
      </pc:sldChg>
      <pc:sldChg chg="delSp modSp add mod modNotesTx">
        <pc:chgData name="Joe Gasper" userId="5ed4bd30-1eb3-4ef1-975a-2eb5b93059a0" providerId="ADAL" clId="{3AE2FA5C-C6C8-485A-BB6D-4886B6084ECE}" dt="2024-05-12T05:30:14.438" v="10444" actId="478"/>
        <pc:sldMkLst>
          <pc:docMk/>
          <pc:sldMk cId="1084474237" sldId="327"/>
        </pc:sldMkLst>
        <pc:spChg chg="del">
          <ac:chgData name="Joe Gasper" userId="5ed4bd30-1eb3-4ef1-975a-2eb5b93059a0" providerId="ADAL" clId="{3AE2FA5C-C6C8-485A-BB6D-4886B6084ECE}" dt="2024-05-12T05:30:14.438" v="10444" actId="478"/>
          <ac:spMkLst>
            <pc:docMk/>
            <pc:sldMk cId="1084474237" sldId="327"/>
            <ac:spMk id="5" creationId="{1AEC9FA1-5629-84BB-3B2D-3112801542DB}"/>
          </ac:spMkLst>
        </pc:spChg>
        <pc:picChg chg="mod">
          <ac:chgData name="Joe Gasper" userId="5ed4bd30-1eb3-4ef1-975a-2eb5b93059a0" providerId="ADAL" clId="{3AE2FA5C-C6C8-485A-BB6D-4886B6084ECE}" dt="2024-05-12T05:27:56.657" v="10403" actId="14826"/>
          <ac:picMkLst>
            <pc:docMk/>
            <pc:sldMk cId="1084474237" sldId="327"/>
            <ac:picMk id="9" creationId="{777ACF7A-A4C9-83F1-F001-86BF6F59DB75}"/>
          </ac:picMkLst>
        </pc:picChg>
      </pc:sldChg>
      <pc:sldChg chg="delSp modSp add mod">
        <pc:chgData name="Joe Gasper" userId="5ed4bd30-1eb3-4ef1-975a-2eb5b93059a0" providerId="ADAL" clId="{3AE2FA5C-C6C8-485A-BB6D-4886B6084ECE}" dt="2024-05-12T05:30:11.331" v="10443" actId="478"/>
        <pc:sldMkLst>
          <pc:docMk/>
          <pc:sldMk cId="2368627219" sldId="328"/>
        </pc:sldMkLst>
        <pc:spChg chg="del">
          <ac:chgData name="Joe Gasper" userId="5ed4bd30-1eb3-4ef1-975a-2eb5b93059a0" providerId="ADAL" clId="{3AE2FA5C-C6C8-485A-BB6D-4886B6084ECE}" dt="2024-05-12T05:30:11.331" v="10443" actId="478"/>
          <ac:spMkLst>
            <pc:docMk/>
            <pc:sldMk cId="2368627219" sldId="328"/>
            <ac:spMk id="5" creationId="{1AEC9FA1-5629-84BB-3B2D-3112801542DB}"/>
          </ac:spMkLst>
        </pc:spChg>
        <pc:picChg chg="mod">
          <ac:chgData name="Joe Gasper" userId="5ed4bd30-1eb3-4ef1-975a-2eb5b93059a0" providerId="ADAL" clId="{3AE2FA5C-C6C8-485A-BB6D-4886B6084ECE}" dt="2024-05-12T05:28:30.872" v="10433" actId="14826"/>
          <ac:picMkLst>
            <pc:docMk/>
            <pc:sldMk cId="2368627219" sldId="328"/>
            <ac:picMk id="9" creationId="{777ACF7A-A4C9-83F1-F001-86BF6F59DB75}"/>
          </ac:picMkLst>
        </pc:picChg>
      </pc:sldChg>
      <pc:sldChg chg="delSp modSp add mod">
        <pc:chgData name="Joe Gasper" userId="5ed4bd30-1eb3-4ef1-975a-2eb5b93059a0" providerId="ADAL" clId="{3AE2FA5C-C6C8-485A-BB6D-4886B6084ECE}" dt="2024-05-12T05:30:07.730" v="10442" actId="478"/>
        <pc:sldMkLst>
          <pc:docMk/>
          <pc:sldMk cId="1469940030" sldId="329"/>
        </pc:sldMkLst>
        <pc:spChg chg="del">
          <ac:chgData name="Joe Gasper" userId="5ed4bd30-1eb3-4ef1-975a-2eb5b93059a0" providerId="ADAL" clId="{3AE2FA5C-C6C8-485A-BB6D-4886B6084ECE}" dt="2024-05-12T05:30:07.730" v="10442" actId="478"/>
          <ac:spMkLst>
            <pc:docMk/>
            <pc:sldMk cId="1469940030" sldId="329"/>
            <ac:spMk id="5" creationId="{1AEC9FA1-5629-84BB-3B2D-3112801542DB}"/>
          </ac:spMkLst>
        </pc:spChg>
        <pc:picChg chg="mod">
          <ac:chgData name="Joe Gasper" userId="5ed4bd30-1eb3-4ef1-975a-2eb5b93059a0" providerId="ADAL" clId="{3AE2FA5C-C6C8-485A-BB6D-4886B6084ECE}" dt="2024-05-12T05:28:51.960" v="10435" actId="14826"/>
          <ac:picMkLst>
            <pc:docMk/>
            <pc:sldMk cId="1469940030" sldId="329"/>
            <ac:picMk id="9" creationId="{777ACF7A-A4C9-83F1-F001-86BF6F59DB75}"/>
          </ac:picMkLst>
        </pc:picChg>
      </pc:sldChg>
      <pc:sldChg chg="delSp modSp add mod">
        <pc:chgData name="Joe Gasper" userId="5ed4bd30-1eb3-4ef1-975a-2eb5b93059a0" providerId="ADAL" clId="{3AE2FA5C-C6C8-485A-BB6D-4886B6084ECE}" dt="2024-05-12T05:30:03.978" v="10441" actId="478"/>
        <pc:sldMkLst>
          <pc:docMk/>
          <pc:sldMk cId="2329005519" sldId="330"/>
        </pc:sldMkLst>
        <pc:spChg chg="del">
          <ac:chgData name="Joe Gasper" userId="5ed4bd30-1eb3-4ef1-975a-2eb5b93059a0" providerId="ADAL" clId="{3AE2FA5C-C6C8-485A-BB6D-4886B6084ECE}" dt="2024-05-12T05:30:03.978" v="10441" actId="478"/>
          <ac:spMkLst>
            <pc:docMk/>
            <pc:sldMk cId="2329005519" sldId="330"/>
            <ac:spMk id="5" creationId="{1AEC9FA1-5629-84BB-3B2D-3112801542DB}"/>
          </ac:spMkLst>
        </pc:spChg>
        <pc:picChg chg="mod">
          <ac:chgData name="Joe Gasper" userId="5ed4bd30-1eb3-4ef1-975a-2eb5b93059a0" providerId="ADAL" clId="{3AE2FA5C-C6C8-485A-BB6D-4886B6084ECE}" dt="2024-05-12T05:29:12.791" v="10437" actId="14826"/>
          <ac:picMkLst>
            <pc:docMk/>
            <pc:sldMk cId="2329005519" sldId="330"/>
            <ac:picMk id="9" creationId="{777ACF7A-A4C9-83F1-F001-86BF6F59DB75}"/>
          </ac:picMkLst>
        </pc:picChg>
      </pc:sldChg>
      <pc:sldChg chg="delSp modSp add mod">
        <pc:chgData name="Joe Gasper" userId="5ed4bd30-1eb3-4ef1-975a-2eb5b93059a0" providerId="ADAL" clId="{3AE2FA5C-C6C8-485A-BB6D-4886B6084ECE}" dt="2024-05-12T05:30:00.955" v="10440" actId="478"/>
        <pc:sldMkLst>
          <pc:docMk/>
          <pc:sldMk cId="1646555616" sldId="331"/>
        </pc:sldMkLst>
        <pc:spChg chg="del">
          <ac:chgData name="Joe Gasper" userId="5ed4bd30-1eb3-4ef1-975a-2eb5b93059a0" providerId="ADAL" clId="{3AE2FA5C-C6C8-485A-BB6D-4886B6084ECE}" dt="2024-05-12T05:30:00.955" v="10440" actId="478"/>
          <ac:spMkLst>
            <pc:docMk/>
            <pc:sldMk cId="1646555616" sldId="331"/>
            <ac:spMk id="5" creationId="{1AEC9FA1-5629-84BB-3B2D-3112801542DB}"/>
          </ac:spMkLst>
        </pc:spChg>
        <pc:picChg chg="mod">
          <ac:chgData name="Joe Gasper" userId="5ed4bd30-1eb3-4ef1-975a-2eb5b93059a0" providerId="ADAL" clId="{3AE2FA5C-C6C8-485A-BB6D-4886B6084ECE}" dt="2024-05-12T05:29:56.271" v="10439" actId="14826"/>
          <ac:picMkLst>
            <pc:docMk/>
            <pc:sldMk cId="1646555616" sldId="331"/>
            <ac:picMk id="9" creationId="{777ACF7A-A4C9-83F1-F001-86BF6F59DB75}"/>
          </ac:picMkLst>
        </pc:picChg>
      </pc:sldChg>
      <pc:sldChg chg="modSp add mod">
        <pc:chgData name="Joe Gasper" userId="5ed4bd30-1eb3-4ef1-975a-2eb5b93059a0" providerId="ADAL" clId="{3AE2FA5C-C6C8-485A-BB6D-4886B6084ECE}" dt="2024-05-12T05:30:36.873" v="10446" actId="14826"/>
        <pc:sldMkLst>
          <pc:docMk/>
          <pc:sldMk cId="681200804" sldId="332"/>
        </pc:sldMkLst>
        <pc:picChg chg="mod">
          <ac:chgData name="Joe Gasper" userId="5ed4bd30-1eb3-4ef1-975a-2eb5b93059a0" providerId="ADAL" clId="{3AE2FA5C-C6C8-485A-BB6D-4886B6084ECE}" dt="2024-05-12T05:30:36.873" v="10446" actId="14826"/>
          <ac:picMkLst>
            <pc:docMk/>
            <pc:sldMk cId="681200804" sldId="332"/>
            <ac:picMk id="9" creationId="{777ACF7A-A4C9-83F1-F001-86BF6F59DB75}"/>
          </ac:picMkLst>
        </pc:picChg>
      </pc:sldChg>
      <pc:sldChg chg="addSp modSp add mod modNotesTx">
        <pc:chgData name="Joe Gasper" userId="5ed4bd30-1eb3-4ef1-975a-2eb5b93059a0" providerId="ADAL" clId="{3AE2FA5C-C6C8-485A-BB6D-4886B6084ECE}" dt="2024-05-12T05:31:41.944" v="10468" actId="20577"/>
        <pc:sldMkLst>
          <pc:docMk/>
          <pc:sldMk cId="4094939892" sldId="333"/>
        </pc:sldMkLst>
        <pc:spChg chg="add mod">
          <ac:chgData name="Joe Gasper" userId="5ed4bd30-1eb3-4ef1-975a-2eb5b93059a0" providerId="ADAL" clId="{3AE2FA5C-C6C8-485A-BB6D-4886B6084ECE}" dt="2024-05-12T05:31:34.563" v="10449"/>
          <ac:spMkLst>
            <pc:docMk/>
            <pc:sldMk cId="4094939892" sldId="333"/>
            <ac:spMk id="5" creationId="{77070969-B96A-B263-6B71-20D805560C9A}"/>
          </ac:spMkLst>
        </pc:spChg>
        <pc:picChg chg="mod">
          <ac:chgData name="Joe Gasper" userId="5ed4bd30-1eb3-4ef1-975a-2eb5b93059a0" providerId="ADAL" clId="{3AE2FA5C-C6C8-485A-BB6D-4886B6084ECE}" dt="2024-05-12T05:31:16.495" v="10448" actId="14826"/>
          <ac:picMkLst>
            <pc:docMk/>
            <pc:sldMk cId="4094939892" sldId="333"/>
            <ac:picMk id="9" creationId="{777ACF7A-A4C9-83F1-F001-86BF6F59DB75}"/>
          </ac:picMkLst>
        </pc:picChg>
      </pc:sldChg>
      <pc:sldChg chg="delSp modSp add mod modNotesTx">
        <pc:chgData name="Joe Gasper" userId="5ed4bd30-1eb3-4ef1-975a-2eb5b93059a0" providerId="ADAL" clId="{3AE2FA5C-C6C8-485A-BB6D-4886B6084ECE}" dt="2024-05-12T05:34:02.436" v="10524" actId="478"/>
        <pc:sldMkLst>
          <pc:docMk/>
          <pc:sldMk cId="690993207" sldId="334"/>
        </pc:sldMkLst>
        <pc:spChg chg="del">
          <ac:chgData name="Joe Gasper" userId="5ed4bd30-1eb3-4ef1-975a-2eb5b93059a0" providerId="ADAL" clId="{3AE2FA5C-C6C8-485A-BB6D-4886B6084ECE}" dt="2024-05-12T05:34:02.436" v="10524" actId="478"/>
          <ac:spMkLst>
            <pc:docMk/>
            <pc:sldMk cId="690993207" sldId="334"/>
            <ac:spMk id="5" creationId="{77070969-B96A-B263-6B71-20D805560C9A}"/>
          </ac:spMkLst>
        </pc:spChg>
        <pc:picChg chg="mod">
          <ac:chgData name="Joe Gasper" userId="5ed4bd30-1eb3-4ef1-975a-2eb5b93059a0" providerId="ADAL" clId="{3AE2FA5C-C6C8-485A-BB6D-4886B6084ECE}" dt="2024-05-12T05:32:01.866" v="10470" actId="14826"/>
          <ac:picMkLst>
            <pc:docMk/>
            <pc:sldMk cId="690993207" sldId="334"/>
            <ac:picMk id="9" creationId="{777ACF7A-A4C9-83F1-F001-86BF6F59DB75}"/>
          </ac:picMkLst>
        </pc:picChg>
      </pc:sldChg>
      <pc:sldChg chg="delSp modSp add mod">
        <pc:chgData name="Joe Gasper" userId="5ed4bd30-1eb3-4ef1-975a-2eb5b93059a0" providerId="ADAL" clId="{3AE2FA5C-C6C8-485A-BB6D-4886B6084ECE}" dt="2024-05-12T05:33:59.225" v="10523" actId="478"/>
        <pc:sldMkLst>
          <pc:docMk/>
          <pc:sldMk cId="815851853" sldId="335"/>
        </pc:sldMkLst>
        <pc:spChg chg="del">
          <ac:chgData name="Joe Gasper" userId="5ed4bd30-1eb3-4ef1-975a-2eb5b93059a0" providerId="ADAL" clId="{3AE2FA5C-C6C8-485A-BB6D-4886B6084ECE}" dt="2024-05-12T05:33:59.225" v="10523" actId="478"/>
          <ac:spMkLst>
            <pc:docMk/>
            <pc:sldMk cId="815851853" sldId="335"/>
            <ac:spMk id="5" creationId="{77070969-B96A-B263-6B71-20D805560C9A}"/>
          </ac:spMkLst>
        </pc:spChg>
        <pc:picChg chg="mod">
          <ac:chgData name="Joe Gasper" userId="5ed4bd30-1eb3-4ef1-975a-2eb5b93059a0" providerId="ADAL" clId="{3AE2FA5C-C6C8-485A-BB6D-4886B6084ECE}" dt="2024-05-12T05:32:46.103" v="10517" actId="14826"/>
          <ac:picMkLst>
            <pc:docMk/>
            <pc:sldMk cId="815851853" sldId="335"/>
            <ac:picMk id="9" creationId="{777ACF7A-A4C9-83F1-F001-86BF6F59DB75}"/>
          </ac:picMkLst>
        </pc:picChg>
      </pc:sldChg>
      <pc:sldChg chg="delSp modSp add mod">
        <pc:chgData name="Joe Gasper" userId="5ed4bd30-1eb3-4ef1-975a-2eb5b93059a0" providerId="ADAL" clId="{3AE2FA5C-C6C8-485A-BB6D-4886B6084ECE}" dt="2024-05-12T05:33:55.056" v="10522" actId="478"/>
        <pc:sldMkLst>
          <pc:docMk/>
          <pc:sldMk cId="3853196896" sldId="336"/>
        </pc:sldMkLst>
        <pc:spChg chg="del">
          <ac:chgData name="Joe Gasper" userId="5ed4bd30-1eb3-4ef1-975a-2eb5b93059a0" providerId="ADAL" clId="{3AE2FA5C-C6C8-485A-BB6D-4886B6084ECE}" dt="2024-05-12T05:33:55.056" v="10522" actId="478"/>
          <ac:spMkLst>
            <pc:docMk/>
            <pc:sldMk cId="3853196896" sldId="336"/>
            <ac:spMk id="5" creationId="{77070969-B96A-B263-6B71-20D805560C9A}"/>
          </ac:spMkLst>
        </pc:spChg>
        <pc:picChg chg="mod">
          <ac:chgData name="Joe Gasper" userId="5ed4bd30-1eb3-4ef1-975a-2eb5b93059a0" providerId="ADAL" clId="{3AE2FA5C-C6C8-485A-BB6D-4886B6084ECE}" dt="2024-05-12T05:33:16.168" v="10519" actId="14826"/>
          <ac:picMkLst>
            <pc:docMk/>
            <pc:sldMk cId="3853196896" sldId="336"/>
            <ac:picMk id="9" creationId="{777ACF7A-A4C9-83F1-F001-86BF6F59DB75}"/>
          </ac:picMkLst>
        </pc:picChg>
      </pc:sldChg>
      <pc:sldChg chg="modSp add mod modNotesTx">
        <pc:chgData name="Joe Gasper" userId="5ed4bd30-1eb3-4ef1-975a-2eb5b93059a0" providerId="ADAL" clId="{3AE2FA5C-C6C8-485A-BB6D-4886B6084ECE}" dt="2024-05-12T05:34:19.565" v="10532"/>
        <pc:sldMkLst>
          <pc:docMk/>
          <pc:sldMk cId="2775056444" sldId="337"/>
        </pc:sldMkLst>
        <pc:picChg chg="mod">
          <ac:chgData name="Joe Gasper" userId="5ed4bd30-1eb3-4ef1-975a-2eb5b93059a0" providerId="ADAL" clId="{3AE2FA5C-C6C8-485A-BB6D-4886B6084ECE}" dt="2024-05-12T05:33:47.024" v="10521" actId="14826"/>
          <ac:picMkLst>
            <pc:docMk/>
            <pc:sldMk cId="2775056444" sldId="337"/>
            <ac:picMk id="9" creationId="{777ACF7A-A4C9-83F1-F001-86BF6F59DB75}"/>
          </ac:picMkLst>
        </pc:picChg>
      </pc:sldChg>
      <pc:sldChg chg="addSp delSp modSp add mod ord modTransition delAnim modNotesTx">
        <pc:chgData name="Joe Gasper" userId="5ed4bd30-1eb3-4ef1-975a-2eb5b93059a0" providerId="ADAL" clId="{3AE2FA5C-C6C8-485A-BB6D-4886B6084ECE}" dt="2024-05-12T06:01:52.557" v="10975"/>
        <pc:sldMkLst>
          <pc:docMk/>
          <pc:sldMk cId="1415999886" sldId="338"/>
        </pc:sldMkLst>
        <pc:spChg chg="add mod">
          <ac:chgData name="Joe Gasper" userId="5ed4bd30-1eb3-4ef1-975a-2eb5b93059a0" providerId="ADAL" clId="{3AE2FA5C-C6C8-485A-BB6D-4886B6084ECE}" dt="2024-05-12T05:50:27.217" v="10850" actId="1076"/>
          <ac:spMkLst>
            <pc:docMk/>
            <pc:sldMk cId="1415999886" sldId="338"/>
            <ac:spMk id="3" creationId="{6C442183-6B9F-E18B-6ECB-3622C16CDCA4}"/>
          </ac:spMkLst>
        </pc:spChg>
        <pc:picChg chg="del">
          <ac:chgData name="Joe Gasper" userId="5ed4bd30-1eb3-4ef1-975a-2eb5b93059a0" providerId="ADAL" clId="{3AE2FA5C-C6C8-485A-BB6D-4886B6084ECE}" dt="2024-05-12T05:40:12.347" v="10544" actId="478"/>
          <ac:picMkLst>
            <pc:docMk/>
            <pc:sldMk cId="1415999886" sldId="338"/>
            <ac:picMk id="4" creationId="{EEABB410-CD93-92D4-073F-A0EE7C31B969}"/>
          </ac:picMkLst>
        </pc:picChg>
        <pc:picChg chg="mod">
          <ac:chgData name="Joe Gasper" userId="5ed4bd30-1eb3-4ef1-975a-2eb5b93059a0" providerId="ADAL" clId="{3AE2FA5C-C6C8-485A-BB6D-4886B6084ECE}" dt="2024-05-12T05:46:37.920" v="10727" actId="1076"/>
          <ac:picMkLst>
            <pc:docMk/>
            <pc:sldMk cId="1415999886" sldId="338"/>
            <ac:picMk id="14" creationId="{C4129524-2451-4CB6-AAF9-6FA3D51010A6}"/>
          </ac:picMkLst>
        </pc:picChg>
      </pc:sldChg>
      <pc:sldChg chg="addSp mod modAnim">
        <pc:chgData name="Joe Gasper" userId="5ed4bd30-1eb3-4ef1-975a-2eb5b93059a0" providerId="ADAL" clId="{3AE2FA5C-C6C8-485A-BB6D-4886B6084ECE}" dt="2024-05-12T06:05:14.709" v="10990"/>
        <pc:sldMkLst>
          <pc:docMk/>
          <pc:sldMk cId="861176304" sldId="339"/>
        </pc:sldMkLst>
        <pc:grpChg chg="add">
          <ac:chgData name="Joe Gasper" userId="5ed4bd30-1eb3-4ef1-975a-2eb5b93059a0" providerId="ADAL" clId="{3AE2FA5C-C6C8-485A-BB6D-4886B6084ECE}" dt="2024-05-12T05:54:41.379" v="10854" actId="164"/>
          <ac:grpSpMkLst>
            <pc:docMk/>
            <pc:sldMk cId="861176304" sldId="339"/>
            <ac:grpSpMk id="3" creationId="{477F1073-6DCF-2DFF-F494-8749B175E0D1}"/>
          </ac:grpSpMkLst>
        </pc:grpChg>
      </pc:sldChg>
      <pc:sldChg chg="add del">
        <pc:chgData name="Joe Gasper" userId="5ed4bd30-1eb3-4ef1-975a-2eb5b93059a0" providerId="ADAL" clId="{3AE2FA5C-C6C8-485A-BB6D-4886B6084ECE}" dt="2024-05-12T05:53:00.228" v="10852" actId="2696"/>
        <pc:sldMkLst>
          <pc:docMk/>
          <pc:sldMk cId="1964119073" sldId="339"/>
        </pc:sldMkLst>
      </pc:sldChg>
      <pc:sldChg chg="add del">
        <pc:chgData name="Joe Gasper" userId="5ed4bd30-1eb3-4ef1-975a-2eb5b93059a0" providerId="ADAL" clId="{3AE2FA5C-C6C8-485A-BB6D-4886B6084ECE}" dt="2024-05-12T05:55:02.674" v="10855" actId="2696"/>
        <pc:sldMkLst>
          <pc:docMk/>
          <pc:sldMk cId="221797235" sldId="340"/>
        </pc:sldMkLst>
      </pc:sldChg>
      <pc:sldChg chg="addSp delSp modSp add del mod delAnim modAnim">
        <pc:chgData name="Joe Gasper" userId="5ed4bd30-1eb3-4ef1-975a-2eb5b93059a0" providerId="ADAL" clId="{3AE2FA5C-C6C8-485A-BB6D-4886B6084ECE}" dt="2024-05-12T05:58:57.018" v="10943" actId="2696"/>
        <pc:sldMkLst>
          <pc:docMk/>
          <pc:sldMk cId="428424511" sldId="340"/>
        </pc:sldMkLst>
        <pc:spChg chg="mod">
          <ac:chgData name="Joe Gasper" userId="5ed4bd30-1eb3-4ef1-975a-2eb5b93059a0" providerId="ADAL" clId="{3AE2FA5C-C6C8-485A-BB6D-4886B6084ECE}" dt="2024-05-12T05:57:39.227" v="10938" actId="1076"/>
          <ac:spMkLst>
            <pc:docMk/>
            <pc:sldMk cId="428424511" sldId="340"/>
            <ac:spMk id="2" creationId="{55DC0A24-778A-E01E-28A4-CAA3D076FAD1}"/>
          </ac:spMkLst>
        </pc:spChg>
        <pc:spChg chg="add del mod">
          <ac:chgData name="Joe Gasper" userId="5ed4bd30-1eb3-4ef1-975a-2eb5b93059a0" providerId="ADAL" clId="{3AE2FA5C-C6C8-485A-BB6D-4886B6084ECE}" dt="2024-05-12T05:57:58.103" v="10942" actId="478"/>
          <ac:spMkLst>
            <pc:docMk/>
            <pc:sldMk cId="428424511" sldId="340"/>
            <ac:spMk id="5" creationId="{37283020-E286-BF85-C2AB-16596C37EF45}"/>
          </ac:spMkLst>
        </pc:spChg>
        <pc:grpChg chg="mod">
          <ac:chgData name="Joe Gasper" userId="5ed4bd30-1eb3-4ef1-975a-2eb5b93059a0" providerId="ADAL" clId="{3AE2FA5C-C6C8-485A-BB6D-4886B6084ECE}" dt="2024-05-12T05:55:44.846" v="10857" actId="1076"/>
          <ac:grpSpMkLst>
            <pc:docMk/>
            <pc:sldMk cId="428424511" sldId="340"/>
            <ac:grpSpMk id="3" creationId="{477F1073-6DCF-2DFF-F494-8749B175E0D1}"/>
          </ac:grpSpMkLst>
        </pc:grpChg>
        <pc:picChg chg="mod">
          <ac:chgData name="Joe Gasper" userId="5ed4bd30-1eb3-4ef1-975a-2eb5b93059a0" providerId="ADAL" clId="{3AE2FA5C-C6C8-485A-BB6D-4886B6084ECE}" dt="2024-05-12T05:57:45.686" v="10940" actId="1076"/>
          <ac:picMkLst>
            <pc:docMk/>
            <pc:sldMk cId="428424511" sldId="340"/>
            <ac:picMk id="24" creationId="{BD621180-7043-2AE7-6A76-7747A2CBA823}"/>
          </ac:picMkLst>
        </pc:picChg>
      </pc:sldChg>
      <pc:sldChg chg="modSp add mod modTransition modAnim">
        <pc:chgData name="Joe Gasper" userId="5ed4bd30-1eb3-4ef1-975a-2eb5b93059a0" providerId="ADAL" clId="{3AE2FA5C-C6C8-485A-BB6D-4886B6084ECE}" dt="2024-05-12T06:05:26.219" v="10991"/>
        <pc:sldMkLst>
          <pc:docMk/>
          <pc:sldMk cId="2528760325" sldId="340"/>
        </pc:sldMkLst>
        <pc:spChg chg="mod ord">
          <ac:chgData name="Joe Gasper" userId="5ed4bd30-1eb3-4ef1-975a-2eb5b93059a0" providerId="ADAL" clId="{3AE2FA5C-C6C8-485A-BB6D-4886B6084ECE}" dt="2024-05-12T06:01:43.537" v="10974" actId="1076"/>
          <ac:spMkLst>
            <pc:docMk/>
            <pc:sldMk cId="2528760325" sldId="340"/>
            <ac:spMk id="2" creationId="{55DC0A24-778A-E01E-28A4-CAA3D076FAD1}"/>
          </ac:spMkLst>
        </pc:spChg>
      </pc:sldChg>
      <pc:sldMasterChg chg="addSp delSp modSp mod modSldLayout">
        <pc:chgData name="Joe Gasper" userId="5ed4bd30-1eb3-4ef1-975a-2eb5b93059a0" providerId="ADAL" clId="{3AE2FA5C-C6C8-485A-BB6D-4886B6084ECE}" dt="2024-05-10T03:03:11.020" v="4655" actId="478"/>
        <pc:sldMasterMkLst>
          <pc:docMk/>
          <pc:sldMasterMk cId="1119106884" sldId="2147483660"/>
        </pc:sldMasterMkLst>
        <pc:spChg chg="add mod ord topLvl">
          <ac:chgData name="Joe Gasper" userId="5ed4bd30-1eb3-4ef1-975a-2eb5b93059a0" providerId="ADAL" clId="{3AE2FA5C-C6C8-485A-BB6D-4886B6084ECE}" dt="2024-05-10T03:01:22.513" v="4648" actId="165"/>
          <ac:spMkLst>
            <pc:docMk/>
            <pc:sldMasterMk cId="1119106884" sldId="2147483660"/>
            <ac:spMk id="7" creationId="{4511E563-DDB3-ED60-40BD-A9C73F25F3B7}"/>
          </ac:spMkLst>
        </pc:spChg>
        <pc:grpChg chg="add del">
          <ac:chgData name="Joe Gasper" userId="5ed4bd30-1eb3-4ef1-975a-2eb5b93059a0" providerId="ADAL" clId="{3AE2FA5C-C6C8-485A-BB6D-4886B6084ECE}" dt="2024-05-10T03:01:22.513" v="4648" actId="165"/>
          <ac:grpSpMkLst>
            <pc:docMk/>
            <pc:sldMasterMk cId="1119106884" sldId="2147483660"/>
            <ac:grpSpMk id="9" creationId="{ABAFB4ED-AF75-905C-18E3-76D030858A1D}"/>
          </ac:grpSpMkLst>
        </pc:grpChg>
        <pc:grpChg chg="add del">
          <ac:chgData name="Joe Gasper" userId="5ed4bd30-1eb3-4ef1-975a-2eb5b93059a0" providerId="ADAL" clId="{3AE2FA5C-C6C8-485A-BB6D-4886B6084ECE}" dt="2024-05-10T03:03:11.020" v="4655" actId="478"/>
          <ac:grpSpMkLst>
            <pc:docMk/>
            <pc:sldMasterMk cId="1119106884" sldId="2147483660"/>
            <ac:grpSpMk id="10" creationId="{CDA4D6B2-4B03-502D-06C2-329D6534307A}"/>
          </ac:grpSpMkLst>
        </pc:grpChg>
        <pc:picChg chg="add mod ord topLvl">
          <ac:chgData name="Joe Gasper" userId="5ed4bd30-1eb3-4ef1-975a-2eb5b93059a0" providerId="ADAL" clId="{3AE2FA5C-C6C8-485A-BB6D-4886B6084ECE}" dt="2024-05-10T03:01:22.513" v="4648" actId="165"/>
          <ac:picMkLst>
            <pc:docMk/>
            <pc:sldMasterMk cId="1119106884" sldId="2147483660"/>
            <ac:picMk id="8" creationId="{03CE529D-98AE-7B57-C7CB-8602954504B7}"/>
          </ac:picMkLst>
        </pc:picChg>
        <pc:sldLayoutChg chg="delSp">
          <pc:chgData name="Joe Gasper" userId="5ed4bd30-1eb3-4ef1-975a-2eb5b93059a0" providerId="ADAL" clId="{3AE2FA5C-C6C8-485A-BB6D-4886B6084ECE}" dt="2024-05-10T02:52:46.244" v="4594"/>
          <pc:sldLayoutMkLst>
            <pc:docMk/>
            <pc:sldMasterMk cId="1119106884" sldId="2147483660"/>
            <pc:sldLayoutMk cId="2098627432" sldId="2147483661"/>
          </pc:sldLayoutMkLst>
          <pc:spChg chg="del">
            <ac:chgData name="Joe Gasper" userId="5ed4bd30-1eb3-4ef1-975a-2eb5b93059a0" providerId="ADAL" clId="{3AE2FA5C-C6C8-485A-BB6D-4886B6084ECE}" dt="2024-05-10T02:52:46.244" v="4594"/>
            <ac:spMkLst>
              <pc:docMk/>
              <pc:sldMasterMk cId="1119106884" sldId="2147483660"/>
              <pc:sldLayoutMk cId="2098627432" sldId="2147483661"/>
              <ac:spMk id="4" creationId="{00000000-0000-0000-0000-000000000000}"/>
            </ac:spMkLst>
          </pc:spChg>
          <pc:spChg chg="del">
            <ac:chgData name="Joe Gasper" userId="5ed4bd30-1eb3-4ef1-975a-2eb5b93059a0" providerId="ADAL" clId="{3AE2FA5C-C6C8-485A-BB6D-4886B6084ECE}" dt="2024-05-10T02:52:46.244" v="4594"/>
            <ac:spMkLst>
              <pc:docMk/>
              <pc:sldMasterMk cId="1119106884" sldId="2147483660"/>
              <pc:sldLayoutMk cId="2098627432" sldId="2147483661"/>
              <ac:spMk id="5" creationId="{00000000-0000-0000-0000-000000000000}"/>
            </ac:spMkLst>
          </pc:spChg>
          <pc:spChg chg="del">
            <ac:chgData name="Joe Gasper" userId="5ed4bd30-1eb3-4ef1-975a-2eb5b93059a0" providerId="ADAL" clId="{3AE2FA5C-C6C8-485A-BB6D-4886B6084ECE}" dt="2024-05-10T02:52:46.244" v="4594"/>
            <ac:spMkLst>
              <pc:docMk/>
              <pc:sldMasterMk cId="1119106884" sldId="2147483660"/>
              <pc:sldLayoutMk cId="2098627432" sldId="2147483661"/>
              <ac:spMk id="6" creationId="{00000000-0000-0000-0000-000000000000}"/>
            </ac:spMkLst>
          </pc:spChg>
        </pc:sldLayoutChg>
        <pc:sldLayoutChg chg="delSp">
          <pc:chgData name="Joe Gasper" userId="5ed4bd30-1eb3-4ef1-975a-2eb5b93059a0" providerId="ADAL" clId="{3AE2FA5C-C6C8-485A-BB6D-4886B6084ECE}" dt="2024-05-10T02:52:49.061" v="4595"/>
          <pc:sldLayoutMkLst>
            <pc:docMk/>
            <pc:sldMasterMk cId="1119106884" sldId="2147483660"/>
            <pc:sldLayoutMk cId="176634428" sldId="2147483662"/>
          </pc:sldLayoutMkLst>
          <pc:spChg chg="del">
            <ac:chgData name="Joe Gasper" userId="5ed4bd30-1eb3-4ef1-975a-2eb5b93059a0" providerId="ADAL" clId="{3AE2FA5C-C6C8-485A-BB6D-4886B6084ECE}" dt="2024-05-10T02:52:49.061" v="4595"/>
            <ac:spMkLst>
              <pc:docMk/>
              <pc:sldMasterMk cId="1119106884" sldId="2147483660"/>
              <pc:sldLayoutMk cId="176634428" sldId="2147483662"/>
              <ac:spMk id="4" creationId="{00000000-0000-0000-0000-000000000000}"/>
            </ac:spMkLst>
          </pc:spChg>
          <pc:spChg chg="del">
            <ac:chgData name="Joe Gasper" userId="5ed4bd30-1eb3-4ef1-975a-2eb5b93059a0" providerId="ADAL" clId="{3AE2FA5C-C6C8-485A-BB6D-4886B6084ECE}" dt="2024-05-10T02:52:49.061" v="4595"/>
            <ac:spMkLst>
              <pc:docMk/>
              <pc:sldMasterMk cId="1119106884" sldId="2147483660"/>
              <pc:sldLayoutMk cId="176634428" sldId="2147483662"/>
              <ac:spMk id="5" creationId="{00000000-0000-0000-0000-000000000000}"/>
            </ac:spMkLst>
          </pc:spChg>
          <pc:spChg chg="del">
            <ac:chgData name="Joe Gasper" userId="5ed4bd30-1eb3-4ef1-975a-2eb5b93059a0" providerId="ADAL" clId="{3AE2FA5C-C6C8-485A-BB6D-4886B6084ECE}" dt="2024-05-10T02:52:49.061" v="4595"/>
            <ac:spMkLst>
              <pc:docMk/>
              <pc:sldMasterMk cId="1119106884" sldId="2147483660"/>
              <pc:sldLayoutMk cId="176634428" sldId="2147483662"/>
              <ac:spMk id="6" creationId="{00000000-0000-0000-0000-000000000000}"/>
            </ac:spMkLst>
          </pc:spChg>
        </pc:sldLayoutChg>
        <pc:sldLayoutChg chg="delSp">
          <pc:chgData name="Joe Gasper" userId="5ed4bd30-1eb3-4ef1-975a-2eb5b93059a0" providerId="ADAL" clId="{3AE2FA5C-C6C8-485A-BB6D-4886B6084ECE}" dt="2024-05-10T02:52:51.204" v="4596"/>
          <pc:sldLayoutMkLst>
            <pc:docMk/>
            <pc:sldMasterMk cId="1119106884" sldId="2147483660"/>
            <pc:sldLayoutMk cId="1180628498" sldId="2147483663"/>
          </pc:sldLayoutMkLst>
          <pc:spChg chg="del">
            <ac:chgData name="Joe Gasper" userId="5ed4bd30-1eb3-4ef1-975a-2eb5b93059a0" providerId="ADAL" clId="{3AE2FA5C-C6C8-485A-BB6D-4886B6084ECE}" dt="2024-05-10T02:52:51.204" v="4596"/>
            <ac:spMkLst>
              <pc:docMk/>
              <pc:sldMasterMk cId="1119106884" sldId="2147483660"/>
              <pc:sldLayoutMk cId="1180628498" sldId="2147483663"/>
              <ac:spMk id="4" creationId="{00000000-0000-0000-0000-000000000000}"/>
            </ac:spMkLst>
          </pc:spChg>
          <pc:spChg chg="del">
            <ac:chgData name="Joe Gasper" userId="5ed4bd30-1eb3-4ef1-975a-2eb5b93059a0" providerId="ADAL" clId="{3AE2FA5C-C6C8-485A-BB6D-4886B6084ECE}" dt="2024-05-10T02:52:51.204" v="4596"/>
            <ac:spMkLst>
              <pc:docMk/>
              <pc:sldMasterMk cId="1119106884" sldId="2147483660"/>
              <pc:sldLayoutMk cId="1180628498" sldId="2147483663"/>
              <ac:spMk id="5" creationId="{00000000-0000-0000-0000-000000000000}"/>
            </ac:spMkLst>
          </pc:spChg>
          <pc:spChg chg="del">
            <ac:chgData name="Joe Gasper" userId="5ed4bd30-1eb3-4ef1-975a-2eb5b93059a0" providerId="ADAL" clId="{3AE2FA5C-C6C8-485A-BB6D-4886B6084ECE}" dt="2024-05-10T02:52:51.204" v="4596"/>
            <ac:spMkLst>
              <pc:docMk/>
              <pc:sldMasterMk cId="1119106884" sldId="2147483660"/>
              <pc:sldLayoutMk cId="1180628498" sldId="2147483663"/>
              <ac:spMk id="6" creationId="{00000000-0000-0000-0000-000000000000}"/>
            </ac:spMkLst>
          </pc:spChg>
        </pc:sldLayoutChg>
        <pc:sldLayoutChg chg="delSp">
          <pc:chgData name="Joe Gasper" userId="5ed4bd30-1eb3-4ef1-975a-2eb5b93059a0" providerId="ADAL" clId="{3AE2FA5C-C6C8-485A-BB6D-4886B6084ECE}" dt="2024-05-10T02:52:53.293" v="4597"/>
          <pc:sldLayoutMkLst>
            <pc:docMk/>
            <pc:sldMasterMk cId="1119106884" sldId="2147483660"/>
            <pc:sldLayoutMk cId="1405675629" sldId="2147483664"/>
          </pc:sldLayoutMkLst>
          <pc:spChg chg="del">
            <ac:chgData name="Joe Gasper" userId="5ed4bd30-1eb3-4ef1-975a-2eb5b93059a0" providerId="ADAL" clId="{3AE2FA5C-C6C8-485A-BB6D-4886B6084ECE}" dt="2024-05-10T02:52:53.293" v="4597"/>
            <ac:spMkLst>
              <pc:docMk/>
              <pc:sldMasterMk cId="1119106884" sldId="2147483660"/>
              <pc:sldLayoutMk cId="1405675629" sldId="2147483664"/>
              <ac:spMk id="5" creationId="{00000000-0000-0000-0000-000000000000}"/>
            </ac:spMkLst>
          </pc:spChg>
          <pc:spChg chg="del">
            <ac:chgData name="Joe Gasper" userId="5ed4bd30-1eb3-4ef1-975a-2eb5b93059a0" providerId="ADAL" clId="{3AE2FA5C-C6C8-485A-BB6D-4886B6084ECE}" dt="2024-05-10T02:52:53.293" v="4597"/>
            <ac:spMkLst>
              <pc:docMk/>
              <pc:sldMasterMk cId="1119106884" sldId="2147483660"/>
              <pc:sldLayoutMk cId="1405675629" sldId="2147483664"/>
              <ac:spMk id="6" creationId="{00000000-0000-0000-0000-000000000000}"/>
            </ac:spMkLst>
          </pc:spChg>
          <pc:spChg chg="del">
            <ac:chgData name="Joe Gasper" userId="5ed4bd30-1eb3-4ef1-975a-2eb5b93059a0" providerId="ADAL" clId="{3AE2FA5C-C6C8-485A-BB6D-4886B6084ECE}" dt="2024-05-10T02:52:53.293" v="4597"/>
            <ac:spMkLst>
              <pc:docMk/>
              <pc:sldMasterMk cId="1119106884" sldId="2147483660"/>
              <pc:sldLayoutMk cId="1405675629" sldId="2147483664"/>
              <ac:spMk id="7" creationId="{00000000-0000-0000-0000-000000000000}"/>
            </ac:spMkLst>
          </pc:spChg>
        </pc:sldLayoutChg>
        <pc:sldLayoutChg chg="delSp">
          <pc:chgData name="Joe Gasper" userId="5ed4bd30-1eb3-4ef1-975a-2eb5b93059a0" providerId="ADAL" clId="{3AE2FA5C-C6C8-485A-BB6D-4886B6084ECE}" dt="2024-05-10T02:52:55.523" v="4598"/>
          <pc:sldLayoutMkLst>
            <pc:docMk/>
            <pc:sldMasterMk cId="1119106884" sldId="2147483660"/>
            <pc:sldLayoutMk cId="905591902" sldId="2147483665"/>
          </pc:sldLayoutMkLst>
          <pc:spChg chg="del">
            <ac:chgData name="Joe Gasper" userId="5ed4bd30-1eb3-4ef1-975a-2eb5b93059a0" providerId="ADAL" clId="{3AE2FA5C-C6C8-485A-BB6D-4886B6084ECE}" dt="2024-05-10T02:52:55.523" v="4598"/>
            <ac:spMkLst>
              <pc:docMk/>
              <pc:sldMasterMk cId="1119106884" sldId="2147483660"/>
              <pc:sldLayoutMk cId="905591902" sldId="2147483665"/>
              <ac:spMk id="7" creationId="{00000000-0000-0000-0000-000000000000}"/>
            </ac:spMkLst>
          </pc:spChg>
          <pc:spChg chg="del">
            <ac:chgData name="Joe Gasper" userId="5ed4bd30-1eb3-4ef1-975a-2eb5b93059a0" providerId="ADAL" clId="{3AE2FA5C-C6C8-485A-BB6D-4886B6084ECE}" dt="2024-05-10T02:52:55.523" v="4598"/>
            <ac:spMkLst>
              <pc:docMk/>
              <pc:sldMasterMk cId="1119106884" sldId="2147483660"/>
              <pc:sldLayoutMk cId="905591902" sldId="2147483665"/>
              <ac:spMk id="8" creationId="{00000000-0000-0000-0000-000000000000}"/>
            </ac:spMkLst>
          </pc:spChg>
          <pc:spChg chg="del">
            <ac:chgData name="Joe Gasper" userId="5ed4bd30-1eb3-4ef1-975a-2eb5b93059a0" providerId="ADAL" clId="{3AE2FA5C-C6C8-485A-BB6D-4886B6084ECE}" dt="2024-05-10T02:52:55.523" v="4598"/>
            <ac:spMkLst>
              <pc:docMk/>
              <pc:sldMasterMk cId="1119106884" sldId="2147483660"/>
              <pc:sldLayoutMk cId="905591902" sldId="2147483665"/>
              <ac:spMk id="9" creationId="{00000000-0000-0000-0000-000000000000}"/>
            </ac:spMkLst>
          </pc:spChg>
        </pc:sldLayoutChg>
        <pc:sldLayoutChg chg="delSp">
          <pc:chgData name="Joe Gasper" userId="5ed4bd30-1eb3-4ef1-975a-2eb5b93059a0" providerId="ADAL" clId="{3AE2FA5C-C6C8-485A-BB6D-4886B6084ECE}" dt="2024-05-10T02:52:57.623" v="4599"/>
          <pc:sldLayoutMkLst>
            <pc:docMk/>
            <pc:sldMasterMk cId="1119106884" sldId="2147483660"/>
            <pc:sldLayoutMk cId="2717783894" sldId="2147483666"/>
          </pc:sldLayoutMkLst>
          <pc:spChg chg="del">
            <ac:chgData name="Joe Gasper" userId="5ed4bd30-1eb3-4ef1-975a-2eb5b93059a0" providerId="ADAL" clId="{3AE2FA5C-C6C8-485A-BB6D-4886B6084ECE}" dt="2024-05-10T02:52:57.623" v="4599"/>
            <ac:spMkLst>
              <pc:docMk/>
              <pc:sldMasterMk cId="1119106884" sldId="2147483660"/>
              <pc:sldLayoutMk cId="2717783894" sldId="2147483666"/>
              <ac:spMk id="3" creationId="{00000000-0000-0000-0000-000000000000}"/>
            </ac:spMkLst>
          </pc:spChg>
          <pc:spChg chg="del">
            <ac:chgData name="Joe Gasper" userId="5ed4bd30-1eb3-4ef1-975a-2eb5b93059a0" providerId="ADAL" clId="{3AE2FA5C-C6C8-485A-BB6D-4886B6084ECE}" dt="2024-05-10T02:52:57.623" v="4599"/>
            <ac:spMkLst>
              <pc:docMk/>
              <pc:sldMasterMk cId="1119106884" sldId="2147483660"/>
              <pc:sldLayoutMk cId="2717783894" sldId="2147483666"/>
              <ac:spMk id="4" creationId="{00000000-0000-0000-0000-000000000000}"/>
            </ac:spMkLst>
          </pc:spChg>
          <pc:spChg chg="del">
            <ac:chgData name="Joe Gasper" userId="5ed4bd30-1eb3-4ef1-975a-2eb5b93059a0" providerId="ADAL" clId="{3AE2FA5C-C6C8-485A-BB6D-4886B6084ECE}" dt="2024-05-10T02:52:57.623" v="4599"/>
            <ac:spMkLst>
              <pc:docMk/>
              <pc:sldMasterMk cId="1119106884" sldId="2147483660"/>
              <pc:sldLayoutMk cId="2717783894" sldId="2147483666"/>
              <ac:spMk id="5" creationId="{00000000-0000-0000-0000-000000000000}"/>
            </ac:spMkLst>
          </pc:spChg>
        </pc:sldLayoutChg>
        <pc:sldLayoutChg chg="delSp">
          <pc:chgData name="Joe Gasper" userId="5ed4bd30-1eb3-4ef1-975a-2eb5b93059a0" providerId="ADAL" clId="{3AE2FA5C-C6C8-485A-BB6D-4886B6084ECE}" dt="2024-05-10T02:52:59.435" v="4600"/>
          <pc:sldLayoutMkLst>
            <pc:docMk/>
            <pc:sldMasterMk cId="1119106884" sldId="2147483660"/>
            <pc:sldLayoutMk cId="808338010" sldId="2147483667"/>
          </pc:sldLayoutMkLst>
          <pc:spChg chg="del">
            <ac:chgData name="Joe Gasper" userId="5ed4bd30-1eb3-4ef1-975a-2eb5b93059a0" providerId="ADAL" clId="{3AE2FA5C-C6C8-485A-BB6D-4886B6084ECE}" dt="2024-05-10T02:52:59.435" v="4600"/>
            <ac:spMkLst>
              <pc:docMk/>
              <pc:sldMasterMk cId="1119106884" sldId="2147483660"/>
              <pc:sldLayoutMk cId="808338010" sldId="2147483667"/>
              <ac:spMk id="2" creationId="{00000000-0000-0000-0000-000000000000}"/>
            </ac:spMkLst>
          </pc:spChg>
          <pc:spChg chg="del">
            <ac:chgData name="Joe Gasper" userId="5ed4bd30-1eb3-4ef1-975a-2eb5b93059a0" providerId="ADAL" clId="{3AE2FA5C-C6C8-485A-BB6D-4886B6084ECE}" dt="2024-05-10T02:52:59.435" v="4600"/>
            <ac:spMkLst>
              <pc:docMk/>
              <pc:sldMasterMk cId="1119106884" sldId="2147483660"/>
              <pc:sldLayoutMk cId="808338010" sldId="2147483667"/>
              <ac:spMk id="3" creationId="{00000000-0000-0000-0000-000000000000}"/>
            </ac:spMkLst>
          </pc:spChg>
          <pc:spChg chg="del">
            <ac:chgData name="Joe Gasper" userId="5ed4bd30-1eb3-4ef1-975a-2eb5b93059a0" providerId="ADAL" clId="{3AE2FA5C-C6C8-485A-BB6D-4886B6084ECE}" dt="2024-05-10T02:52:59.435" v="4600"/>
            <ac:spMkLst>
              <pc:docMk/>
              <pc:sldMasterMk cId="1119106884" sldId="2147483660"/>
              <pc:sldLayoutMk cId="808338010" sldId="2147483667"/>
              <ac:spMk id="4" creationId="{00000000-0000-0000-0000-000000000000}"/>
            </ac:spMkLst>
          </pc:spChg>
        </pc:sldLayoutChg>
        <pc:sldLayoutChg chg="delSp">
          <pc:chgData name="Joe Gasper" userId="5ed4bd30-1eb3-4ef1-975a-2eb5b93059a0" providerId="ADAL" clId="{3AE2FA5C-C6C8-485A-BB6D-4886B6084ECE}" dt="2024-05-10T02:53:01.295" v="4601"/>
          <pc:sldLayoutMkLst>
            <pc:docMk/>
            <pc:sldMasterMk cId="1119106884" sldId="2147483660"/>
            <pc:sldLayoutMk cId="957144128" sldId="2147483668"/>
          </pc:sldLayoutMkLst>
          <pc:spChg chg="del">
            <ac:chgData name="Joe Gasper" userId="5ed4bd30-1eb3-4ef1-975a-2eb5b93059a0" providerId="ADAL" clId="{3AE2FA5C-C6C8-485A-BB6D-4886B6084ECE}" dt="2024-05-10T02:53:01.295" v="4601"/>
            <ac:spMkLst>
              <pc:docMk/>
              <pc:sldMasterMk cId="1119106884" sldId="2147483660"/>
              <pc:sldLayoutMk cId="957144128" sldId="2147483668"/>
              <ac:spMk id="5" creationId="{00000000-0000-0000-0000-000000000000}"/>
            </ac:spMkLst>
          </pc:spChg>
          <pc:spChg chg="del">
            <ac:chgData name="Joe Gasper" userId="5ed4bd30-1eb3-4ef1-975a-2eb5b93059a0" providerId="ADAL" clId="{3AE2FA5C-C6C8-485A-BB6D-4886B6084ECE}" dt="2024-05-10T02:53:01.295" v="4601"/>
            <ac:spMkLst>
              <pc:docMk/>
              <pc:sldMasterMk cId="1119106884" sldId="2147483660"/>
              <pc:sldLayoutMk cId="957144128" sldId="2147483668"/>
              <ac:spMk id="6" creationId="{00000000-0000-0000-0000-000000000000}"/>
            </ac:spMkLst>
          </pc:spChg>
          <pc:spChg chg="del">
            <ac:chgData name="Joe Gasper" userId="5ed4bd30-1eb3-4ef1-975a-2eb5b93059a0" providerId="ADAL" clId="{3AE2FA5C-C6C8-485A-BB6D-4886B6084ECE}" dt="2024-05-10T02:53:01.295" v="4601"/>
            <ac:spMkLst>
              <pc:docMk/>
              <pc:sldMasterMk cId="1119106884" sldId="2147483660"/>
              <pc:sldLayoutMk cId="957144128" sldId="2147483668"/>
              <ac:spMk id="7" creationId="{00000000-0000-0000-0000-000000000000}"/>
            </ac:spMkLst>
          </pc:spChg>
        </pc:sldLayoutChg>
        <pc:sldLayoutChg chg="delSp">
          <pc:chgData name="Joe Gasper" userId="5ed4bd30-1eb3-4ef1-975a-2eb5b93059a0" providerId="ADAL" clId="{3AE2FA5C-C6C8-485A-BB6D-4886B6084ECE}" dt="2024-05-10T02:53:03.218" v="4602"/>
          <pc:sldLayoutMkLst>
            <pc:docMk/>
            <pc:sldMasterMk cId="1119106884" sldId="2147483660"/>
            <pc:sldLayoutMk cId="2277215696" sldId="2147483669"/>
          </pc:sldLayoutMkLst>
          <pc:spChg chg="del">
            <ac:chgData name="Joe Gasper" userId="5ed4bd30-1eb3-4ef1-975a-2eb5b93059a0" providerId="ADAL" clId="{3AE2FA5C-C6C8-485A-BB6D-4886B6084ECE}" dt="2024-05-10T02:53:03.218" v="4602"/>
            <ac:spMkLst>
              <pc:docMk/>
              <pc:sldMasterMk cId="1119106884" sldId="2147483660"/>
              <pc:sldLayoutMk cId="2277215696" sldId="2147483669"/>
              <ac:spMk id="5" creationId="{00000000-0000-0000-0000-000000000000}"/>
            </ac:spMkLst>
          </pc:spChg>
          <pc:spChg chg="del">
            <ac:chgData name="Joe Gasper" userId="5ed4bd30-1eb3-4ef1-975a-2eb5b93059a0" providerId="ADAL" clId="{3AE2FA5C-C6C8-485A-BB6D-4886B6084ECE}" dt="2024-05-10T02:53:03.218" v="4602"/>
            <ac:spMkLst>
              <pc:docMk/>
              <pc:sldMasterMk cId="1119106884" sldId="2147483660"/>
              <pc:sldLayoutMk cId="2277215696" sldId="2147483669"/>
              <ac:spMk id="6" creationId="{00000000-0000-0000-0000-000000000000}"/>
            </ac:spMkLst>
          </pc:spChg>
          <pc:spChg chg="del">
            <ac:chgData name="Joe Gasper" userId="5ed4bd30-1eb3-4ef1-975a-2eb5b93059a0" providerId="ADAL" clId="{3AE2FA5C-C6C8-485A-BB6D-4886B6084ECE}" dt="2024-05-10T02:53:03.218" v="4602"/>
            <ac:spMkLst>
              <pc:docMk/>
              <pc:sldMasterMk cId="1119106884" sldId="2147483660"/>
              <pc:sldLayoutMk cId="2277215696" sldId="2147483669"/>
              <ac:spMk id="7" creationId="{00000000-0000-0000-0000-000000000000}"/>
            </ac:spMkLst>
          </pc:spChg>
        </pc:sldLayoutChg>
        <pc:sldLayoutChg chg="delSp">
          <pc:chgData name="Joe Gasper" userId="5ed4bd30-1eb3-4ef1-975a-2eb5b93059a0" providerId="ADAL" clId="{3AE2FA5C-C6C8-485A-BB6D-4886B6084ECE}" dt="2024-05-10T02:53:05.517" v="4603"/>
          <pc:sldLayoutMkLst>
            <pc:docMk/>
            <pc:sldMasterMk cId="1119106884" sldId="2147483660"/>
            <pc:sldLayoutMk cId="3807225092" sldId="2147483670"/>
          </pc:sldLayoutMkLst>
          <pc:spChg chg="del">
            <ac:chgData name="Joe Gasper" userId="5ed4bd30-1eb3-4ef1-975a-2eb5b93059a0" providerId="ADAL" clId="{3AE2FA5C-C6C8-485A-BB6D-4886B6084ECE}" dt="2024-05-10T02:53:05.517" v="4603"/>
            <ac:spMkLst>
              <pc:docMk/>
              <pc:sldMasterMk cId="1119106884" sldId="2147483660"/>
              <pc:sldLayoutMk cId="3807225092" sldId="2147483670"/>
              <ac:spMk id="4" creationId="{00000000-0000-0000-0000-000000000000}"/>
            </ac:spMkLst>
          </pc:spChg>
          <pc:spChg chg="del">
            <ac:chgData name="Joe Gasper" userId="5ed4bd30-1eb3-4ef1-975a-2eb5b93059a0" providerId="ADAL" clId="{3AE2FA5C-C6C8-485A-BB6D-4886B6084ECE}" dt="2024-05-10T02:53:05.517" v="4603"/>
            <ac:spMkLst>
              <pc:docMk/>
              <pc:sldMasterMk cId="1119106884" sldId="2147483660"/>
              <pc:sldLayoutMk cId="3807225092" sldId="2147483670"/>
              <ac:spMk id="5" creationId="{00000000-0000-0000-0000-000000000000}"/>
            </ac:spMkLst>
          </pc:spChg>
          <pc:spChg chg="del">
            <ac:chgData name="Joe Gasper" userId="5ed4bd30-1eb3-4ef1-975a-2eb5b93059a0" providerId="ADAL" clId="{3AE2FA5C-C6C8-485A-BB6D-4886B6084ECE}" dt="2024-05-10T02:53:05.517" v="4603"/>
            <ac:spMkLst>
              <pc:docMk/>
              <pc:sldMasterMk cId="1119106884" sldId="2147483660"/>
              <pc:sldLayoutMk cId="3807225092" sldId="2147483670"/>
              <ac:spMk id="6" creationId="{00000000-0000-0000-0000-000000000000}"/>
            </ac:spMkLst>
          </pc:spChg>
        </pc:sldLayoutChg>
        <pc:sldLayoutChg chg="delSp">
          <pc:chgData name="Joe Gasper" userId="5ed4bd30-1eb3-4ef1-975a-2eb5b93059a0" providerId="ADAL" clId="{3AE2FA5C-C6C8-485A-BB6D-4886B6084ECE}" dt="2024-05-10T02:53:08.078" v="4604"/>
          <pc:sldLayoutMkLst>
            <pc:docMk/>
            <pc:sldMasterMk cId="1119106884" sldId="2147483660"/>
            <pc:sldLayoutMk cId="244023538" sldId="2147483671"/>
          </pc:sldLayoutMkLst>
          <pc:spChg chg="del">
            <ac:chgData name="Joe Gasper" userId="5ed4bd30-1eb3-4ef1-975a-2eb5b93059a0" providerId="ADAL" clId="{3AE2FA5C-C6C8-485A-BB6D-4886B6084ECE}" dt="2024-05-10T02:53:08.078" v="4604"/>
            <ac:spMkLst>
              <pc:docMk/>
              <pc:sldMasterMk cId="1119106884" sldId="2147483660"/>
              <pc:sldLayoutMk cId="244023538" sldId="2147483671"/>
              <ac:spMk id="4" creationId="{00000000-0000-0000-0000-000000000000}"/>
            </ac:spMkLst>
          </pc:spChg>
          <pc:spChg chg="del">
            <ac:chgData name="Joe Gasper" userId="5ed4bd30-1eb3-4ef1-975a-2eb5b93059a0" providerId="ADAL" clId="{3AE2FA5C-C6C8-485A-BB6D-4886B6084ECE}" dt="2024-05-10T02:53:08.078" v="4604"/>
            <ac:spMkLst>
              <pc:docMk/>
              <pc:sldMasterMk cId="1119106884" sldId="2147483660"/>
              <pc:sldLayoutMk cId="244023538" sldId="2147483671"/>
              <ac:spMk id="5" creationId="{00000000-0000-0000-0000-000000000000}"/>
            </ac:spMkLst>
          </pc:spChg>
          <pc:spChg chg="del">
            <ac:chgData name="Joe Gasper" userId="5ed4bd30-1eb3-4ef1-975a-2eb5b93059a0" providerId="ADAL" clId="{3AE2FA5C-C6C8-485A-BB6D-4886B6084ECE}" dt="2024-05-10T02:53:08.078" v="4604"/>
            <ac:spMkLst>
              <pc:docMk/>
              <pc:sldMasterMk cId="1119106884" sldId="2147483660"/>
              <pc:sldLayoutMk cId="244023538" sldId="2147483671"/>
              <ac:spMk id="6"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F163A8-3443-414C-9EF8-E7B9B0B33D5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F15D876A-8122-4D0F-AD42-2E99EACB25A7}">
      <dgm:prSet/>
      <dgm:spPr/>
      <dgm:t>
        <a:bodyPr/>
        <a:lstStyle/>
        <a:p>
          <a:r>
            <a:rPr lang="en-US" b="1" dirty="0"/>
            <a:t>Repository (Repo)</a:t>
          </a:r>
          <a:br>
            <a:rPr lang="en-US" b="1" dirty="0"/>
          </a:br>
          <a:r>
            <a:rPr lang="en-US" dirty="0"/>
            <a:t>Where your projects are stored – on your computer or online.</a:t>
          </a:r>
        </a:p>
      </dgm:t>
    </dgm:pt>
    <dgm:pt modelId="{BC0685F7-0D34-4675-86DF-176ABAC043CA}" type="parTrans" cxnId="{4F3C2439-96C5-4A89-AECC-81865212AFF0}">
      <dgm:prSet/>
      <dgm:spPr/>
      <dgm:t>
        <a:bodyPr/>
        <a:lstStyle/>
        <a:p>
          <a:endParaRPr lang="en-US"/>
        </a:p>
      </dgm:t>
    </dgm:pt>
    <dgm:pt modelId="{F3ACDC7D-93DC-4659-8185-6B54C6F5250B}" type="sibTrans" cxnId="{4F3C2439-96C5-4A89-AECC-81865212AFF0}">
      <dgm:prSet/>
      <dgm:spPr/>
      <dgm:t>
        <a:bodyPr/>
        <a:lstStyle/>
        <a:p>
          <a:endParaRPr lang="en-US"/>
        </a:p>
      </dgm:t>
    </dgm:pt>
    <dgm:pt modelId="{8AA86AEB-57E8-4351-8B56-624A5F35A87F}">
      <dgm:prSet/>
      <dgm:spPr/>
      <dgm:t>
        <a:bodyPr/>
        <a:lstStyle/>
        <a:p>
          <a:r>
            <a:rPr lang="en-US" b="1" dirty="0"/>
            <a:t>Commit</a:t>
          </a:r>
          <a:br>
            <a:rPr lang="en-US" dirty="0"/>
          </a:br>
          <a:r>
            <a:rPr lang="en-US" dirty="0"/>
            <a:t>An individual change to a file or files. A unique ID records who, when, and what changed.</a:t>
          </a:r>
        </a:p>
      </dgm:t>
    </dgm:pt>
    <dgm:pt modelId="{08D5F78D-CDD6-44E1-A7C7-3F63B52C89F1}" type="parTrans" cxnId="{82D0EE32-6126-465A-9F9C-B54D2ED6B7E0}">
      <dgm:prSet/>
      <dgm:spPr/>
      <dgm:t>
        <a:bodyPr/>
        <a:lstStyle/>
        <a:p>
          <a:endParaRPr lang="en-US"/>
        </a:p>
      </dgm:t>
    </dgm:pt>
    <dgm:pt modelId="{2B42AF5C-E00E-4D91-83A8-E193A331B10A}" type="sibTrans" cxnId="{82D0EE32-6126-465A-9F9C-B54D2ED6B7E0}">
      <dgm:prSet/>
      <dgm:spPr/>
      <dgm:t>
        <a:bodyPr/>
        <a:lstStyle/>
        <a:p>
          <a:endParaRPr lang="en-US"/>
        </a:p>
      </dgm:t>
    </dgm:pt>
    <dgm:pt modelId="{BB8948CF-7197-47B4-B89F-2FA75D8AD095}">
      <dgm:prSet/>
      <dgm:spPr/>
      <dgm:t>
        <a:bodyPr/>
        <a:lstStyle/>
        <a:p>
          <a:r>
            <a:rPr lang="en-US" b="1" dirty="0"/>
            <a:t>Clone</a:t>
          </a:r>
          <a:br>
            <a:rPr lang="en-US" dirty="0"/>
          </a:br>
          <a:r>
            <a:rPr lang="en-US" dirty="0"/>
            <a:t>A copy of a repo on your computer, or the act of making a copy.</a:t>
          </a:r>
        </a:p>
      </dgm:t>
    </dgm:pt>
    <dgm:pt modelId="{035CE230-3588-4839-9E21-1C3B1ECAC2BA}" type="parTrans" cxnId="{2AF5BDF4-0096-4B26-805D-461DDC3D6DCD}">
      <dgm:prSet/>
      <dgm:spPr/>
      <dgm:t>
        <a:bodyPr/>
        <a:lstStyle/>
        <a:p>
          <a:endParaRPr lang="en-US"/>
        </a:p>
      </dgm:t>
    </dgm:pt>
    <dgm:pt modelId="{BF0EED35-76B5-46D0-8B57-33767D72A2D4}" type="sibTrans" cxnId="{2AF5BDF4-0096-4B26-805D-461DDC3D6DCD}">
      <dgm:prSet/>
      <dgm:spPr/>
      <dgm:t>
        <a:bodyPr/>
        <a:lstStyle/>
        <a:p>
          <a:endParaRPr lang="en-US"/>
        </a:p>
      </dgm:t>
    </dgm:pt>
    <dgm:pt modelId="{6A77F739-4215-46D9-80EB-BA969FDD0518}">
      <dgm:prSet/>
      <dgm:spPr/>
      <dgm:t>
        <a:bodyPr/>
        <a:lstStyle/>
        <a:p>
          <a:r>
            <a:rPr lang="en-US" b="1" dirty="0"/>
            <a:t>Push</a:t>
          </a:r>
          <a:br>
            <a:rPr lang="en-US" dirty="0"/>
          </a:br>
          <a:r>
            <a:rPr lang="en-US" dirty="0"/>
            <a:t>Sending your committed changes to the remote repo.</a:t>
          </a:r>
        </a:p>
      </dgm:t>
    </dgm:pt>
    <dgm:pt modelId="{C82AE7C0-D2F1-455C-B9D4-49B88458A3AA}" type="parTrans" cxnId="{2BBB96FE-7B54-4329-8587-9D62EDB56B6B}">
      <dgm:prSet/>
      <dgm:spPr/>
      <dgm:t>
        <a:bodyPr/>
        <a:lstStyle/>
        <a:p>
          <a:endParaRPr lang="en-US"/>
        </a:p>
      </dgm:t>
    </dgm:pt>
    <dgm:pt modelId="{B3CB7C74-F811-4F80-95C5-18B0A6B93D1F}" type="sibTrans" cxnId="{2BBB96FE-7B54-4329-8587-9D62EDB56B6B}">
      <dgm:prSet/>
      <dgm:spPr/>
      <dgm:t>
        <a:bodyPr/>
        <a:lstStyle/>
        <a:p>
          <a:endParaRPr lang="en-US"/>
        </a:p>
      </dgm:t>
    </dgm:pt>
    <dgm:pt modelId="{394DE8C3-E34F-4573-BC2A-F156C422E992}">
      <dgm:prSet/>
      <dgm:spPr/>
      <dgm:t>
        <a:bodyPr/>
        <a:lstStyle/>
        <a:p>
          <a:r>
            <a:rPr lang="en-US" b="1" dirty="0"/>
            <a:t>Pull</a:t>
          </a:r>
          <a:br>
            <a:rPr lang="en-US" dirty="0"/>
          </a:br>
          <a:r>
            <a:rPr lang="en-US" dirty="0"/>
            <a:t>Getting and merging changes from the online repo to your local clone.</a:t>
          </a:r>
        </a:p>
      </dgm:t>
    </dgm:pt>
    <dgm:pt modelId="{4A01172F-90BC-4E6B-B97C-AF35B831157B}" type="parTrans" cxnId="{88438618-53C5-4B0B-80AF-073AFB15AB58}">
      <dgm:prSet/>
      <dgm:spPr/>
      <dgm:t>
        <a:bodyPr/>
        <a:lstStyle/>
        <a:p>
          <a:endParaRPr lang="en-US"/>
        </a:p>
      </dgm:t>
    </dgm:pt>
    <dgm:pt modelId="{2484903A-632F-42DA-A725-EB71B9CBB594}" type="sibTrans" cxnId="{88438618-53C5-4B0B-80AF-073AFB15AB58}">
      <dgm:prSet/>
      <dgm:spPr/>
      <dgm:t>
        <a:bodyPr/>
        <a:lstStyle/>
        <a:p>
          <a:endParaRPr lang="en-US"/>
        </a:p>
      </dgm:t>
    </dgm:pt>
    <dgm:pt modelId="{9C81D131-21CD-41AE-8566-E5366536620C}">
      <dgm:prSet/>
      <dgm:spPr/>
      <dgm:t>
        <a:bodyPr/>
        <a:lstStyle/>
        <a:p>
          <a:r>
            <a:rPr lang="en-US" b="1" dirty="0"/>
            <a:t>VS Code Sync</a:t>
          </a:r>
          <a:br>
            <a:rPr lang="en-US" dirty="0"/>
          </a:br>
          <a:r>
            <a:rPr lang="en-US" dirty="0"/>
            <a:t>Performs a push to and then a pull from the remote repo. </a:t>
          </a:r>
        </a:p>
      </dgm:t>
    </dgm:pt>
    <dgm:pt modelId="{CA7AFE3F-F5CE-4739-959F-546690FCAE4D}" type="parTrans" cxnId="{6A05FDB4-8E42-472A-8E73-3C44E2FF6B45}">
      <dgm:prSet/>
      <dgm:spPr/>
      <dgm:t>
        <a:bodyPr/>
        <a:lstStyle/>
        <a:p>
          <a:endParaRPr lang="en-US"/>
        </a:p>
      </dgm:t>
    </dgm:pt>
    <dgm:pt modelId="{29BBCD26-85C9-47D2-8833-BB3132A84FCE}" type="sibTrans" cxnId="{6A05FDB4-8E42-472A-8E73-3C44E2FF6B45}">
      <dgm:prSet/>
      <dgm:spPr/>
      <dgm:t>
        <a:bodyPr/>
        <a:lstStyle/>
        <a:p>
          <a:endParaRPr lang="en-US"/>
        </a:p>
      </dgm:t>
    </dgm:pt>
    <dgm:pt modelId="{DD6B5585-8747-4D26-9214-A21209A9947D}" type="pres">
      <dgm:prSet presAssocID="{95F163A8-3443-414C-9EF8-E7B9B0B33D53}" presName="diagram" presStyleCnt="0">
        <dgm:presLayoutVars>
          <dgm:dir/>
          <dgm:resizeHandles val="exact"/>
        </dgm:presLayoutVars>
      </dgm:prSet>
      <dgm:spPr/>
    </dgm:pt>
    <dgm:pt modelId="{F0127EB5-4924-485C-95C7-17E1825B57FE}" type="pres">
      <dgm:prSet presAssocID="{F15D876A-8122-4D0F-AD42-2E99EACB25A7}" presName="node" presStyleLbl="node1" presStyleIdx="0" presStyleCnt="6">
        <dgm:presLayoutVars>
          <dgm:bulletEnabled val="1"/>
        </dgm:presLayoutVars>
      </dgm:prSet>
      <dgm:spPr/>
    </dgm:pt>
    <dgm:pt modelId="{3BBE7E8F-159F-41F2-B0FC-1835659AE60E}" type="pres">
      <dgm:prSet presAssocID="{F3ACDC7D-93DC-4659-8185-6B54C6F5250B}" presName="sibTrans" presStyleCnt="0"/>
      <dgm:spPr/>
    </dgm:pt>
    <dgm:pt modelId="{3620449E-197E-4170-8F82-3D02175CFEA2}" type="pres">
      <dgm:prSet presAssocID="{8AA86AEB-57E8-4351-8B56-624A5F35A87F}" presName="node" presStyleLbl="node1" presStyleIdx="1" presStyleCnt="6">
        <dgm:presLayoutVars>
          <dgm:bulletEnabled val="1"/>
        </dgm:presLayoutVars>
      </dgm:prSet>
      <dgm:spPr/>
    </dgm:pt>
    <dgm:pt modelId="{977623D5-08D7-45CB-B853-2209B8BAB96F}" type="pres">
      <dgm:prSet presAssocID="{2B42AF5C-E00E-4D91-83A8-E193A331B10A}" presName="sibTrans" presStyleCnt="0"/>
      <dgm:spPr/>
    </dgm:pt>
    <dgm:pt modelId="{290F06C8-EBE1-4895-9E37-F75AFAE120EA}" type="pres">
      <dgm:prSet presAssocID="{BB8948CF-7197-47B4-B89F-2FA75D8AD095}" presName="node" presStyleLbl="node1" presStyleIdx="2" presStyleCnt="6">
        <dgm:presLayoutVars>
          <dgm:bulletEnabled val="1"/>
        </dgm:presLayoutVars>
      </dgm:prSet>
      <dgm:spPr/>
    </dgm:pt>
    <dgm:pt modelId="{E3D17D31-F04B-4BF7-B6AD-46FC72A6B8C8}" type="pres">
      <dgm:prSet presAssocID="{BF0EED35-76B5-46D0-8B57-33767D72A2D4}" presName="sibTrans" presStyleCnt="0"/>
      <dgm:spPr/>
    </dgm:pt>
    <dgm:pt modelId="{E65FD2CE-800C-451E-BAD4-A9753D179FF9}" type="pres">
      <dgm:prSet presAssocID="{6A77F739-4215-46D9-80EB-BA969FDD0518}" presName="node" presStyleLbl="node1" presStyleIdx="3" presStyleCnt="6">
        <dgm:presLayoutVars>
          <dgm:bulletEnabled val="1"/>
        </dgm:presLayoutVars>
      </dgm:prSet>
      <dgm:spPr/>
    </dgm:pt>
    <dgm:pt modelId="{2F211438-B89A-45A4-9555-9FDA916CA234}" type="pres">
      <dgm:prSet presAssocID="{B3CB7C74-F811-4F80-95C5-18B0A6B93D1F}" presName="sibTrans" presStyleCnt="0"/>
      <dgm:spPr/>
    </dgm:pt>
    <dgm:pt modelId="{B732CF5B-9E94-421B-9DB8-BB375173DDE3}" type="pres">
      <dgm:prSet presAssocID="{394DE8C3-E34F-4573-BC2A-F156C422E992}" presName="node" presStyleLbl="node1" presStyleIdx="4" presStyleCnt="6">
        <dgm:presLayoutVars>
          <dgm:bulletEnabled val="1"/>
        </dgm:presLayoutVars>
      </dgm:prSet>
      <dgm:spPr/>
    </dgm:pt>
    <dgm:pt modelId="{4C42E2A1-F422-45DC-9467-1F158B4B570C}" type="pres">
      <dgm:prSet presAssocID="{2484903A-632F-42DA-A725-EB71B9CBB594}" presName="sibTrans" presStyleCnt="0"/>
      <dgm:spPr/>
    </dgm:pt>
    <dgm:pt modelId="{AE9870C1-3189-4A68-B38E-A14D39ACD26C}" type="pres">
      <dgm:prSet presAssocID="{9C81D131-21CD-41AE-8566-E5366536620C}" presName="node" presStyleLbl="node1" presStyleIdx="5" presStyleCnt="6">
        <dgm:presLayoutVars>
          <dgm:bulletEnabled val="1"/>
        </dgm:presLayoutVars>
      </dgm:prSet>
      <dgm:spPr/>
    </dgm:pt>
  </dgm:ptLst>
  <dgm:cxnLst>
    <dgm:cxn modelId="{88438618-53C5-4B0B-80AF-073AFB15AB58}" srcId="{95F163A8-3443-414C-9EF8-E7B9B0B33D53}" destId="{394DE8C3-E34F-4573-BC2A-F156C422E992}" srcOrd="4" destOrd="0" parTransId="{4A01172F-90BC-4E6B-B97C-AF35B831157B}" sibTransId="{2484903A-632F-42DA-A725-EB71B9CBB594}"/>
    <dgm:cxn modelId="{82D0EE32-6126-465A-9F9C-B54D2ED6B7E0}" srcId="{95F163A8-3443-414C-9EF8-E7B9B0B33D53}" destId="{8AA86AEB-57E8-4351-8B56-624A5F35A87F}" srcOrd="1" destOrd="0" parTransId="{08D5F78D-CDD6-44E1-A7C7-3F63B52C89F1}" sibTransId="{2B42AF5C-E00E-4D91-83A8-E193A331B10A}"/>
    <dgm:cxn modelId="{4F3C2439-96C5-4A89-AECC-81865212AFF0}" srcId="{95F163A8-3443-414C-9EF8-E7B9B0B33D53}" destId="{F15D876A-8122-4D0F-AD42-2E99EACB25A7}" srcOrd="0" destOrd="0" parTransId="{BC0685F7-0D34-4675-86DF-176ABAC043CA}" sibTransId="{F3ACDC7D-93DC-4659-8185-6B54C6F5250B}"/>
    <dgm:cxn modelId="{68E1D362-3AB1-45FA-8B27-12E20499AACD}" type="presOf" srcId="{9C81D131-21CD-41AE-8566-E5366536620C}" destId="{AE9870C1-3189-4A68-B38E-A14D39ACD26C}" srcOrd="0" destOrd="0" presId="urn:microsoft.com/office/officeart/2005/8/layout/default"/>
    <dgm:cxn modelId="{FFF30E4C-01E9-441D-98A7-A386CF49E0DE}" type="presOf" srcId="{BB8948CF-7197-47B4-B89F-2FA75D8AD095}" destId="{290F06C8-EBE1-4895-9E37-F75AFAE120EA}" srcOrd="0" destOrd="0" presId="urn:microsoft.com/office/officeart/2005/8/layout/default"/>
    <dgm:cxn modelId="{9DC31372-A12E-4C2A-89EE-2818D939F42C}" type="presOf" srcId="{394DE8C3-E34F-4573-BC2A-F156C422E992}" destId="{B732CF5B-9E94-421B-9DB8-BB375173DDE3}" srcOrd="0" destOrd="0" presId="urn:microsoft.com/office/officeart/2005/8/layout/default"/>
    <dgm:cxn modelId="{EFB3B872-3B2E-4D4A-AA5B-48FD27A0BF77}" type="presOf" srcId="{6A77F739-4215-46D9-80EB-BA969FDD0518}" destId="{E65FD2CE-800C-451E-BAD4-A9753D179FF9}" srcOrd="0" destOrd="0" presId="urn:microsoft.com/office/officeart/2005/8/layout/default"/>
    <dgm:cxn modelId="{A53BF875-C865-4FA7-B5FA-BDE9EB727579}" type="presOf" srcId="{F15D876A-8122-4D0F-AD42-2E99EACB25A7}" destId="{F0127EB5-4924-485C-95C7-17E1825B57FE}" srcOrd="0" destOrd="0" presId="urn:microsoft.com/office/officeart/2005/8/layout/default"/>
    <dgm:cxn modelId="{CC4F2579-62EA-41FF-831D-1E84C0227ACD}" type="presOf" srcId="{95F163A8-3443-414C-9EF8-E7B9B0B33D53}" destId="{DD6B5585-8747-4D26-9214-A21209A9947D}" srcOrd="0" destOrd="0" presId="urn:microsoft.com/office/officeart/2005/8/layout/default"/>
    <dgm:cxn modelId="{A32385AA-E88B-4273-99FB-9D94D0915C0B}" type="presOf" srcId="{8AA86AEB-57E8-4351-8B56-624A5F35A87F}" destId="{3620449E-197E-4170-8F82-3D02175CFEA2}" srcOrd="0" destOrd="0" presId="urn:microsoft.com/office/officeart/2005/8/layout/default"/>
    <dgm:cxn modelId="{6A05FDB4-8E42-472A-8E73-3C44E2FF6B45}" srcId="{95F163A8-3443-414C-9EF8-E7B9B0B33D53}" destId="{9C81D131-21CD-41AE-8566-E5366536620C}" srcOrd="5" destOrd="0" parTransId="{CA7AFE3F-F5CE-4739-959F-546690FCAE4D}" sibTransId="{29BBCD26-85C9-47D2-8833-BB3132A84FCE}"/>
    <dgm:cxn modelId="{2AF5BDF4-0096-4B26-805D-461DDC3D6DCD}" srcId="{95F163A8-3443-414C-9EF8-E7B9B0B33D53}" destId="{BB8948CF-7197-47B4-B89F-2FA75D8AD095}" srcOrd="2" destOrd="0" parTransId="{035CE230-3588-4839-9E21-1C3B1ECAC2BA}" sibTransId="{BF0EED35-76B5-46D0-8B57-33767D72A2D4}"/>
    <dgm:cxn modelId="{2BBB96FE-7B54-4329-8587-9D62EDB56B6B}" srcId="{95F163A8-3443-414C-9EF8-E7B9B0B33D53}" destId="{6A77F739-4215-46D9-80EB-BA969FDD0518}" srcOrd="3" destOrd="0" parTransId="{C82AE7C0-D2F1-455C-B9D4-49B88458A3AA}" sibTransId="{B3CB7C74-F811-4F80-95C5-18B0A6B93D1F}"/>
    <dgm:cxn modelId="{20572829-026B-4BE3-A23F-C43E6792586B}" type="presParOf" srcId="{DD6B5585-8747-4D26-9214-A21209A9947D}" destId="{F0127EB5-4924-485C-95C7-17E1825B57FE}" srcOrd="0" destOrd="0" presId="urn:microsoft.com/office/officeart/2005/8/layout/default"/>
    <dgm:cxn modelId="{50BF7AB5-59F3-46EE-8C36-3C2350C5E4EA}" type="presParOf" srcId="{DD6B5585-8747-4D26-9214-A21209A9947D}" destId="{3BBE7E8F-159F-41F2-B0FC-1835659AE60E}" srcOrd="1" destOrd="0" presId="urn:microsoft.com/office/officeart/2005/8/layout/default"/>
    <dgm:cxn modelId="{42E7E0F7-D0E9-4693-9E31-FAAD545BAFCD}" type="presParOf" srcId="{DD6B5585-8747-4D26-9214-A21209A9947D}" destId="{3620449E-197E-4170-8F82-3D02175CFEA2}" srcOrd="2" destOrd="0" presId="urn:microsoft.com/office/officeart/2005/8/layout/default"/>
    <dgm:cxn modelId="{2A2656BE-B670-4D2D-947E-D410907B59E0}" type="presParOf" srcId="{DD6B5585-8747-4D26-9214-A21209A9947D}" destId="{977623D5-08D7-45CB-B853-2209B8BAB96F}" srcOrd="3" destOrd="0" presId="urn:microsoft.com/office/officeart/2005/8/layout/default"/>
    <dgm:cxn modelId="{0CD263A9-3B19-4512-A81C-FAFAE4F576FB}" type="presParOf" srcId="{DD6B5585-8747-4D26-9214-A21209A9947D}" destId="{290F06C8-EBE1-4895-9E37-F75AFAE120EA}" srcOrd="4" destOrd="0" presId="urn:microsoft.com/office/officeart/2005/8/layout/default"/>
    <dgm:cxn modelId="{6B9EF60A-704B-4C18-BCC9-8344D4EE8ACB}" type="presParOf" srcId="{DD6B5585-8747-4D26-9214-A21209A9947D}" destId="{E3D17D31-F04B-4BF7-B6AD-46FC72A6B8C8}" srcOrd="5" destOrd="0" presId="urn:microsoft.com/office/officeart/2005/8/layout/default"/>
    <dgm:cxn modelId="{B47F6DA3-32F7-41EF-B84A-8C4361DA8B62}" type="presParOf" srcId="{DD6B5585-8747-4D26-9214-A21209A9947D}" destId="{E65FD2CE-800C-451E-BAD4-A9753D179FF9}" srcOrd="6" destOrd="0" presId="urn:microsoft.com/office/officeart/2005/8/layout/default"/>
    <dgm:cxn modelId="{18181541-0DC6-496B-A653-7EFF003001C2}" type="presParOf" srcId="{DD6B5585-8747-4D26-9214-A21209A9947D}" destId="{2F211438-B89A-45A4-9555-9FDA916CA234}" srcOrd="7" destOrd="0" presId="urn:microsoft.com/office/officeart/2005/8/layout/default"/>
    <dgm:cxn modelId="{3B14D002-F8E1-4D95-9570-0D2378BDD020}" type="presParOf" srcId="{DD6B5585-8747-4D26-9214-A21209A9947D}" destId="{B732CF5B-9E94-421B-9DB8-BB375173DDE3}" srcOrd="8" destOrd="0" presId="urn:microsoft.com/office/officeart/2005/8/layout/default"/>
    <dgm:cxn modelId="{BB706260-E2AA-4ADB-8318-43A08510F850}" type="presParOf" srcId="{DD6B5585-8747-4D26-9214-A21209A9947D}" destId="{4C42E2A1-F422-45DC-9467-1F158B4B570C}" srcOrd="9" destOrd="0" presId="urn:microsoft.com/office/officeart/2005/8/layout/default"/>
    <dgm:cxn modelId="{1CB1A39B-B18F-4367-ABF4-6C2CAC507264}" type="presParOf" srcId="{DD6B5585-8747-4D26-9214-A21209A9947D}" destId="{AE9870C1-3189-4A68-B38E-A14D39ACD26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27EB5-4924-485C-95C7-17E1825B57FE}">
      <dsp:nvSpPr>
        <dsp:cNvPr id="0" name=""/>
        <dsp:cNvSpPr/>
      </dsp:nvSpPr>
      <dsp:spPr>
        <a:xfrm>
          <a:off x="0" y="371564"/>
          <a:ext cx="3317457" cy="199047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Repository (Repo)</a:t>
          </a:r>
          <a:br>
            <a:rPr lang="en-US" sz="2400" b="1" kern="1200" dirty="0"/>
          </a:br>
          <a:r>
            <a:rPr lang="en-US" sz="2400" kern="1200" dirty="0"/>
            <a:t>Where your projects are stored – on your computer or online.</a:t>
          </a:r>
        </a:p>
      </dsp:txBody>
      <dsp:txXfrm>
        <a:off x="0" y="371564"/>
        <a:ext cx="3317457" cy="1990474"/>
      </dsp:txXfrm>
    </dsp:sp>
    <dsp:sp modelId="{3620449E-197E-4170-8F82-3D02175CFEA2}">
      <dsp:nvSpPr>
        <dsp:cNvPr id="0" name=""/>
        <dsp:cNvSpPr/>
      </dsp:nvSpPr>
      <dsp:spPr>
        <a:xfrm>
          <a:off x="3649202" y="371564"/>
          <a:ext cx="3317457" cy="199047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Commit</a:t>
          </a:r>
          <a:br>
            <a:rPr lang="en-US" sz="2400" kern="1200" dirty="0"/>
          </a:br>
          <a:r>
            <a:rPr lang="en-US" sz="2400" kern="1200" dirty="0"/>
            <a:t>An individual change to a file or files. A unique ID records who, when, and what changed.</a:t>
          </a:r>
        </a:p>
      </dsp:txBody>
      <dsp:txXfrm>
        <a:off x="3649202" y="371564"/>
        <a:ext cx="3317457" cy="1990474"/>
      </dsp:txXfrm>
    </dsp:sp>
    <dsp:sp modelId="{290F06C8-EBE1-4895-9E37-F75AFAE120EA}">
      <dsp:nvSpPr>
        <dsp:cNvPr id="0" name=""/>
        <dsp:cNvSpPr/>
      </dsp:nvSpPr>
      <dsp:spPr>
        <a:xfrm>
          <a:off x="7298405" y="371564"/>
          <a:ext cx="3317457" cy="199047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Clone</a:t>
          </a:r>
          <a:br>
            <a:rPr lang="en-US" sz="2400" kern="1200" dirty="0"/>
          </a:br>
          <a:r>
            <a:rPr lang="en-US" sz="2400" kern="1200" dirty="0"/>
            <a:t>A copy of a repo on your computer, or the act of making a copy.</a:t>
          </a:r>
        </a:p>
      </dsp:txBody>
      <dsp:txXfrm>
        <a:off x="7298405" y="371564"/>
        <a:ext cx="3317457" cy="1990474"/>
      </dsp:txXfrm>
    </dsp:sp>
    <dsp:sp modelId="{E65FD2CE-800C-451E-BAD4-A9753D179FF9}">
      <dsp:nvSpPr>
        <dsp:cNvPr id="0" name=""/>
        <dsp:cNvSpPr/>
      </dsp:nvSpPr>
      <dsp:spPr>
        <a:xfrm>
          <a:off x="0" y="2693784"/>
          <a:ext cx="3317457" cy="199047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Push</a:t>
          </a:r>
          <a:br>
            <a:rPr lang="en-US" sz="2400" kern="1200" dirty="0"/>
          </a:br>
          <a:r>
            <a:rPr lang="en-US" sz="2400" kern="1200" dirty="0"/>
            <a:t>Sending your committed changes to the remote repo.</a:t>
          </a:r>
        </a:p>
      </dsp:txBody>
      <dsp:txXfrm>
        <a:off x="0" y="2693784"/>
        <a:ext cx="3317457" cy="1990474"/>
      </dsp:txXfrm>
    </dsp:sp>
    <dsp:sp modelId="{B732CF5B-9E94-421B-9DB8-BB375173DDE3}">
      <dsp:nvSpPr>
        <dsp:cNvPr id="0" name=""/>
        <dsp:cNvSpPr/>
      </dsp:nvSpPr>
      <dsp:spPr>
        <a:xfrm>
          <a:off x="3649202" y="2693784"/>
          <a:ext cx="3317457" cy="199047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Pull</a:t>
          </a:r>
          <a:br>
            <a:rPr lang="en-US" sz="2400" kern="1200" dirty="0"/>
          </a:br>
          <a:r>
            <a:rPr lang="en-US" sz="2400" kern="1200" dirty="0"/>
            <a:t>Getting and merging changes from the online repo to your local clone.</a:t>
          </a:r>
        </a:p>
      </dsp:txBody>
      <dsp:txXfrm>
        <a:off x="3649202" y="2693784"/>
        <a:ext cx="3317457" cy="1990474"/>
      </dsp:txXfrm>
    </dsp:sp>
    <dsp:sp modelId="{AE9870C1-3189-4A68-B38E-A14D39ACD26C}">
      <dsp:nvSpPr>
        <dsp:cNvPr id="0" name=""/>
        <dsp:cNvSpPr/>
      </dsp:nvSpPr>
      <dsp:spPr>
        <a:xfrm>
          <a:off x="7298405" y="2693784"/>
          <a:ext cx="3317457" cy="199047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VS Code Sync</a:t>
          </a:r>
          <a:br>
            <a:rPr lang="en-US" sz="2400" kern="1200" dirty="0"/>
          </a:br>
          <a:r>
            <a:rPr lang="en-US" sz="2400" kern="1200" dirty="0"/>
            <a:t>Performs a push to and then a pull from the remote repo. </a:t>
          </a:r>
        </a:p>
      </dsp:txBody>
      <dsp:txXfrm>
        <a:off x="7298405" y="2693784"/>
        <a:ext cx="3317457" cy="199047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981D8-38F0-4D89-B010-2B9C07CC2AA2}"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2F248-AA33-4DC2-9A07-0F0183CD89F0}" type="slidenum">
              <a:rPr lang="en-US" smtClean="0"/>
              <a:t>‹#›</a:t>
            </a:fld>
            <a:endParaRPr lang="en-US"/>
          </a:p>
        </p:txBody>
      </p:sp>
    </p:spTree>
    <p:extLst>
      <p:ext uri="{BB962C8B-B14F-4D97-AF65-F5344CB8AC3E}">
        <p14:creationId xmlns:p14="http://schemas.microsoft.com/office/powerpoint/2010/main" val="1846244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to get comfortable working with code.</a:t>
            </a:r>
          </a:p>
          <a:p>
            <a:r>
              <a:rPr lang="en-US" dirty="0"/>
              <a:t>C#, JavaScript, Markdown, PowerShell, Python, R, XML, YAML…</a:t>
            </a:r>
          </a:p>
          <a:p>
            <a:r>
              <a:rPr lang="en-US" dirty="0"/>
              <a:t>in a modern, professional process and tooling.</a:t>
            </a:r>
          </a:p>
          <a:p>
            <a:endParaRPr lang="en-US" dirty="0"/>
          </a:p>
          <a:p>
            <a:r>
              <a:rPr lang="en-US" dirty="0"/>
              <a:t>Don’t let me get you lost, ask questions, stop me.</a:t>
            </a:r>
          </a:p>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1</a:t>
            </a:fld>
            <a:endParaRPr lang="en-US"/>
          </a:p>
        </p:txBody>
      </p:sp>
    </p:spTree>
    <p:extLst>
      <p:ext uri="{BB962C8B-B14F-4D97-AF65-F5344CB8AC3E}">
        <p14:creationId xmlns:p14="http://schemas.microsoft.com/office/powerpoint/2010/main" val="1097638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Installing </a:t>
            </a:r>
            <a:r>
              <a:rPr lang="en-US" dirty="0" err="1"/>
              <a:t>winget</a:t>
            </a:r>
            <a:r>
              <a:rPr lang="en-US" dirty="0"/>
              <a:t> in Sandbox</a:t>
            </a:r>
          </a:p>
          <a:p>
            <a:endParaRPr lang="en-US" dirty="0"/>
          </a:p>
          <a:p>
            <a:r>
              <a:rPr lang="en-US" dirty="0"/>
              <a:t>$</a:t>
            </a:r>
            <a:r>
              <a:rPr lang="en-US" dirty="0" err="1"/>
              <a:t>progressPreference</a:t>
            </a:r>
            <a:r>
              <a:rPr lang="en-US" dirty="0"/>
              <a:t> = '</a:t>
            </a:r>
            <a:r>
              <a:rPr lang="en-US" dirty="0" err="1"/>
              <a:t>silentlyContinue</a:t>
            </a:r>
            <a:r>
              <a:rPr lang="en-US" dirty="0"/>
              <a:t>'</a:t>
            </a:r>
          </a:p>
          <a:p>
            <a:r>
              <a:rPr lang="en-US" dirty="0"/>
              <a:t>Write-Information "Downloading </a:t>
            </a:r>
            <a:r>
              <a:rPr lang="en-US" dirty="0" err="1"/>
              <a:t>WinGet</a:t>
            </a:r>
            <a:r>
              <a:rPr lang="en-US" dirty="0"/>
              <a:t> and its dependencies..."</a:t>
            </a:r>
          </a:p>
          <a:p>
            <a:r>
              <a:rPr lang="en-US" dirty="0"/>
              <a:t>Invoke-</a:t>
            </a:r>
            <a:r>
              <a:rPr lang="en-US" dirty="0" err="1"/>
              <a:t>WebRequest</a:t>
            </a:r>
            <a:r>
              <a:rPr lang="en-US" dirty="0"/>
              <a:t> -Uri https://aka.ms/getwinget -</a:t>
            </a:r>
            <a:r>
              <a:rPr lang="en-US" dirty="0" err="1"/>
              <a:t>OutFile</a:t>
            </a:r>
            <a:r>
              <a:rPr lang="en-US" dirty="0"/>
              <a:t> Microsoft.DesktopAppInstaller_8wekyb3d8bbwe.msixbundle</a:t>
            </a:r>
          </a:p>
          <a:p>
            <a:r>
              <a:rPr lang="en-US" dirty="0"/>
              <a:t>Invoke-</a:t>
            </a:r>
            <a:r>
              <a:rPr lang="en-US" dirty="0" err="1"/>
              <a:t>WebRequest</a:t>
            </a:r>
            <a:r>
              <a:rPr lang="en-US" dirty="0"/>
              <a:t> -Uri https://aka.ms/Microsoft.VCLibs.x64.14.00.Desktop.appx -</a:t>
            </a:r>
            <a:r>
              <a:rPr lang="en-US" dirty="0" err="1"/>
              <a:t>OutFile</a:t>
            </a:r>
            <a:r>
              <a:rPr lang="en-US" dirty="0"/>
              <a:t> Microsoft.VCLibs.x64.14.00.Desktop.appx</a:t>
            </a:r>
          </a:p>
          <a:p>
            <a:r>
              <a:rPr lang="en-US" dirty="0"/>
              <a:t>Invoke-</a:t>
            </a:r>
            <a:r>
              <a:rPr lang="en-US" dirty="0" err="1"/>
              <a:t>WebRequest</a:t>
            </a:r>
            <a:r>
              <a:rPr lang="en-US" dirty="0"/>
              <a:t> -Uri https://github.com/microsoft/microsoft-ui-xaml/releases/download/v2.8.6/Microsoft.UI.Xaml.2.8.x64.appx -</a:t>
            </a:r>
            <a:r>
              <a:rPr lang="en-US" dirty="0" err="1"/>
              <a:t>OutFile</a:t>
            </a:r>
            <a:r>
              <a:rPr lang="en-US" dirty="0"/>
              <a:t> Microsoft.UI.Xaml.2.8.x64.appx</a:t>
            </a:r>
          </a:p>
          <a:p>
            <a:r>
              <a:rPr lang="en-US" dirty="0"/>
              <a:t>Add-</a:t>
            </a:r>
            <a:r>
              <a:rPr lang="en-US" dirty="0" err="1"/>
              <a:t>AppxPackage</a:t>
            </a:r>
            <a:r>
              <a:rPr lang="en-US" dirty="0"/>
              <a:t> Microsoft.VCLibs.x64.14.00.Desktop.appx</a:t>
            </a:r>
          </a:p>
          <a:p>
            <a:r>
              <a:rPr lang="en-US" dirty="0"/>
              <a:t>Add-</a:t>
            </a:r>
            <a:r>
              <a:rPr lang="en-US" dirty="0" err="1"/>
              <a:t>AppxPackage</a:t>
            </a:r>
            <a:r>
              <a:rPr lang="en-US" dirty="0"/>
              <a:t> Microsoft.UI.Xaml.2.8.x64.appx</a:t>
            </a:r>
          </a:p>
          <a:p>
            <a:r>
              <a:rPr lang="en-US" dirty="0"/>
              <a:t>Add-</a:t>
            </a:r>
            <a:r>
              <a:rPr lang="en-US" dirty="0" err="1"/>
              <a:t>AppxPackage</a:t>
            </a:r>
            <a:r>
              <a:rPr lang="en-US" dirty="0"/>
              <a:t> Microsoft.DesktopAppInstaller_8wekyb3d8bbwe.msixbundle</a:t>
            </a:r>
          </a:p>
        </p:txBody>
      </p:sp>
      <p:sp>
        <p:nvSpPr>
          <p:cNvPr id="4" name="Slide Number Placeholder 3"/>
          <p:cNvSpPr>
            <a:spLocks noGrp="1"/>
          </p:cNvSpPr>
          <p:nvPr>
            <p:ph type="sldNum" sz="quarter" idx="5"/>
          </p:nvPr>
        </p:nvSpPr>
        <p:spPr/>
        <p:txBody>
          <a:bodyPr/>
          <a:lstStyle/>
          <a:p>
            <a:fld id="{ECE97BF5-7263-4DBF-8607-1D02B172A98A}" type="slidenum">
              <a:rPr lang="en-US" smtClean="0"/>
              <a:t>10</a:t>
            </a:fld>
            <a:endParaRPr lang="en-US"/>
          </a:p>
        </p:txBody>
      </p:sp>
    </p:spTree>
    <p:extLst>
      <p:ext uri="{BB962C8B-B14F-4D97-AF65-F5344CB8AC3E}">
        <p14:creationId xmlns:p14="http://schemas.microsoft.com/office/powerpoint/2010/main" val="376510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encounter an “Insiders” version</a:t>
            </a:r>
          </a:p>
          <a:p>
            <a:endParaRPr lang="en-US" dirty="0"/>
          </a:p>
          <a:p>
            <a:r>
              <a:rPr lang="en-US" dirty="0"/>
              <a:t>https://www.linuxcapable.com/install-visual-studio-code-on-ubuntu-linux/</a:t>
            </a:r>
          </a:p>
        </p:txBody>
      </p:sp>
      <p:sp>
        <p:nvSpPr>
          <p:cNvPr id="4" name="Slide Number Placeholder 3"/>
          <p:cNvSpPr>
            <a:spLocks noGrp="1"/>
          </p:cNvSpPr>
          <p:nvPr>
            <p:ph type="sldNum" sz="quarter" idx="5"/>
          </p:nvPr>
        </p:nvSpPr>
        <p:spPr/>
        <p:txBody>
          <a:bodyPr/>
          <a:lstStyle/>
          <a:p>
            <a:fld id="{ECE97BF5-7263-4DBF-8607-1D02B172A98A}" type="slidenum">
              <a:rPr lang="en-US" smtClean="0"/>
              <a:t>11</a:t>
            </a:fld>
            <a:endParaRPr lang="en-US"/>
          </a:p>
        </p:txBody>
      </p:sp>
    </p:spTree>
    <p:extLst>
      <p:ext uri="{BB962C8B-B14F-4D97-AF65-F5344CB8AC3E}">
        <p14:creationId xmlns:p14="http://schemas.microsoft.com/office/powerpoint/2010/main" val="90435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user account needed. Not your university’s email address.</a:t>
            </a:r>
          </a:p>
          <a:p>
            <a:r>
              <a:rPr lang="en-US" dirty="0"/>
              <a:t>2, only if your Enterprise uses an identity management service with GitHub.</a:t>
            </a:r>
          </a:p>
          <a:p>
            <a:r>
              <a:rPr lang="en-US" dirty="0"/>
              <a:t>Microsoft Azure/Entra ID with SCIM provisioning </a:t>
            </a:r>
          </a:p>
          <a:p>
            <a:r>
              <a:rPr lang="en-US" dirty="0"/>
              <a:t>System for Cross-domain Identity Management.</a:t>
            </a:r>
          </a:p>
          <a:p>
            <a:r>
              <a:rPr lang="en-US" dirty="0"/>
              <a:t>Talk about account joining Teams, Orgs, etc.</a:t>
            </a:r>
          </a:p>
          <a:p>
            <a:r>
              <a:rPr lang="en-US" dirty="0"/>
              <a:t>Put code in a repo in an org that reps you univ.</a:t>
            </a:r>
          </a:p>
          <a:p>
            <a:r>
              <a:rPr lang="en-US" dirty="0"/>
              <a:t>You created the code, credit for the code, but Org “owns”.</a:t>
            </a:r>
          </a:p>
        </p:txBody>
      </p:sp>
      <p:sp>
        <p:nvSpPr>
          <p:cNvPr id="4" name="Slide Number Placeholder 3"/>
          <p:cNvSpPr>
            <a:spLocks noGrp="1"/>
          </p:cNvSpPr>
          <p:nvPr>
            <p:ph type="sldNum" sz="quarter" idx="5"/>
          </p:nvPr>
        </p:nvSpPr>
        <p:spPr/>
        <p:txBody>
          <a:bodyPr/>
          <a:lstStyle/>
          <a:p>
            <a:fld id="{ECE97BF5-7263-4DBF-8607-1D02B172A98A}" type="slidenum">
              <a:rPr lang="en-US" smtClean="0"/>
              <a:t>12</a:t>
            </a:fld>
            <a:endParaRPr lang="en-US"/>
          </a:p>
        </p:txBody>
      </p:sp>
    </p:spTree>
    <p:extLst>
      <p:ext uri="{BB962C8B-B14F-4D97-AF65-F5344CB8AC3E}">
        <p14:creationId xmlns:p14="http://schemas.microsoft.com/office/powerpoint/2010/main" val="3034898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Settings</a:t>
            </a:r>
          </a:p>
          <a:p>
            <a:endParaRPr lang="en-US" dirty="0"/>
          </a:p>
          <a:p>
            <a:r>
              <a:rPr lang="en-US" dirty="0"/>
              <a:t>Theme</a:t>
            </a:r>
          </a:p>
          <a:p>
            <a:r>
              <a:rPr lang="en-US" dirty="0"/>
              <a:t>Emails – verify univ</a:t>
            </a:r>
          </a:p>
          <a:p>
            <a:r>
              <a:rPr lang="en-US" dirty="0"/>
              <a:t>Password – 2FA</a:t>
            </a:r>
          </a:p>
        </p:txBody>
      </p:sp>
      <p:sp>
        <p:nvSpPr>
          <p:cNvPr id="4" name="Slide Number Placeholder 3"/>
          <p:cNvSpPr>
            <a:spLocks noGrp="1"/>
          </p:cNvSpPr>
          <p:nvPr>
            <p:ph type="sldNum" sz="quarter" idx="5"/>
          </p:nvPr>
        </p:nvSpPr>
        <p:spPr/>
        <p:txBody>
          <a:bodyPr/>
          <a:lstStyle/>
          <a:p>
            <a:fld id="{ECE97BF5-7263-4DBF-8607-1D02B172A98A}" type="slidenum">
              <a:rPr lang="en-US" smtClean="0"/>
              <a:t>13</a:t>
            </a:fld>
            <a:endParaRPr lang="en-US"/>
          </a:p>
        </p:txBody>
      </p:sp>
    </p:spTree>
    <p:extLst>
      <p:ext uri="{BB962C8B-B14F-4D97-AF65-F5344CB8AC3E}">
        <p14:creationId xmlns:p14="http://schemas.microsoft.com/office/powerpoint/2010/main" val="1331968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our first repo with the Profile template wizard.</a:t>
            </a:r>
          </a:p>
          <a:p>
            <a:endParaRPr lang="en-US" dirty="0"/>
          </a:p>
          <a:p>
            <a:r>
              <a:rPr lang="en-US" dirty="0"/>
              <a:t>Creates repo using your username.</a:t>
            </a:r>
          </a:p>
          <a:p>
            <a:r>
              <a:rPr lang="en-US" dirty="0"/>
              <a:t>The README.md is used on your “home page”.</a:t>
            </a:r>
          </a:p>
          <a:p>
            <a:endParaRPr lang="en-US" dirty="0"/>
          </a:p>
          <a:p>
            <a:r>
              <a:rPr lang="en-US" dirty="0"/>
              <a:t>Click the Create button.</a:t>
            </a:r>
          </a:p>
        </p:txBody>
      </p:sp>
      <p:sp>
        <p:nvSpPr>
          <p:cNvPr id="4" name="Slide Number Placeholder 3"/>
          <p:cNvSpPr>
            <a:spLocks noGrp="1"/>
          </p:cNvSpPr>
          <p:nvPr>
            <p:ph type="sldNum" sz="quarter" idx="5"/>
          </p:nvPr>
        </p:nvSpPr>
        <p:spPr/>
        <p:txBody>
          <a:bodyPr/>
          <a:lstStyle/>
          <a:p>
            <a:fld id="{ECE97BF5-7263-4DBF-8607-1D02B172A98A}" type="slidenum">
              <a:rPr lang="en-US" smtClean="0"/>
              <a:t>14</a:t>
            </a:fld>
            <a:endParaRPr lang="en-US"/>
          </a:p>
        </p:txBody>
      </p:sp>
    </p:spTree>
    <p:extLst>
      <p:ext uri="{BB962C8B-B14F-4D97-AF65-F5344CB8AC3E}">
        <p14:creationId xmlns:p14="http://schemas.microsoft.com/office/powerpoint/2010/main" val="3417541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edit in the browser. But don’t just yet!</a:t>
            </a:r>
          </a:p>
          <a:p>
            <a:endParaRPr lang="en-US" dirty="0"/>
          </a:p>
          <a:p>
            <a:r>
              <a:rPr lang="en-US" dirty="0"/>
              <a:t>Click Commit changes… button</a:t>
            </a:r>
          </a:p>
          <a:p>
            <a:r>
              <a:rPr lang="en-US" dirty="0"/>
              <a:t>as we’re going to use VS Code!</a:t>
            </a:r>
          </a:p>
        </p:txBody>
      </p:sp>
      <p:sp>
        <p:nvSpPr>
          <p:cNvPr id="4" name="Slide Number Placeholder 3"/>
          <p:cNvSpPr>
            <a:spLocks noGrp="1"/>
          </p:cNvSpPr>
          <p:nvPr>
            <p:ph type="sldNum" sz="quarter" idx="5"/>
          </p:nvPr>
        </p:nvSpPr>
        <p:spPr/>
        <p:txBody>
          <a:bodyPr/>
          <a:lstStyle/>
          <a:p>
            <a:fld id="{ECE97BF5-7263-4DBF-8607-1D02B172A98A}" type="slidenum">
              <a:rPr lang="en-US" smtClean="0"/>
              <a:t>15</a:t>
            </a:fld>
            <a:endParaRPr lang="en-US"/>
          </a:p>
        </p:txBody>
      </p:sp>
    </p:spTree>
    <p:extLst>
      <p:ext uri="{BB962C8B-B14F-4D97-AF65-F5344CB8AC3E}">
        <p14:creationId xmlns:p14="http://schemas.microsoft.com/office/powerpoint/2010/main" val="52753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 messages are important!</a:t>
            </a:r>
          </a:p>
          <a:p>
            <a:r>
              <a:rPr lang="en-US" dirty="0"/>
              <a:t>For you, for your collaborators.</a:t>
            </a:r>
          </a:p>
          <a:p>
            <a:r>
              <a:rPr lang="en-US" dirty="0"/>
              <a:t>Short, to the point.</a:t>
            </a:r>
          </a:p>
          <a:p>
            <a:r>
              <a:rPr lang="en-US" dirty="0"/>
              <a:t>Commit early, commit often!</a:t>
            </a:r>
          </a:p>
          <a:p>
            <a:r>
              <a:rPr lang="en-US" dirty="0"/>
              <a:t>It’s like commenting on Track Changes in Word.</a:t>
            </a:r>
          </a:p>
          <a:p>
            <a:endParaRPr lang="en-US" dirty="0"/>
          </a:p>
          <a:p>
            <a:r>
              <a:rPr lang="en-US" dirty="0"/>
              <a:t>OK STOP NOW GO DO</a:t>
            </a:r>
          </a:p>
        </p:txBody>
      </p:sp>
      <p:sp>
        <p:nvSpPr>
          <p:cNvPr id="4" name="Slide Number Placeholder 3"/>
          <p:cNvSpPr>
            <a:spLocks noGrp="1"/>
          </p:cNvSpPr>
          <p:nvPr>
            <p:ph type="sldNum" sz="quarter" idx="5"/>
          </p:nvPr>
        </p:nvSpPr>
        <p:spPr/>
        <p:txBody>
          <a:bodyPr/>
          <a:lstStyle/>
          <a:p>
            <a:fld id="{ECE97BF5-7263-4DBF-8607-1D02B172A98A}" type="slidenum">
              <a:rPr lang="en-US" smtClean="0"/>
              <a:t>16</a:t>
            </a:fld>
            <a:endParaRPr lang="en-US"/>
          </a:p>
        </p:txBody>
      </p:sp>
    </p:spTree>
    <p:extLst>
      <p:ext uri="{BB962C8B-B14F-4D97-AF65-F5344CB8AC3E}">
        <p14:creationId xmlns:p14="http://schemas.microsoft.com/office/powerpoint/2010/main" val="2096073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integrating GitHub and VS Code</a:t>
            </a:r>
          </a:p>
          <a:p>
            <a:endParaRPr lang="en-US" dirty="0"/>
          </a:p>
          <a:p>
            <a:r>
              <a:rPr lang="en-US" dirty="0"/>
              <a:t>VS Code knows you, </a:t>
            </a:r>
          </a:p>
          <a:p>
            <a:r>
              <a:rPr lang="en-US" dirty="0"/>
              <a:t>GitHub knows you,</a:t>
            </a:r>
          </a:p>
          <a:p>
            <a:r>
              <a:rPr lang="en-US" dirty="0"/>
              <a:t>But not Git – so set user.name and </a:t>
            </a:r>
            <a:r>
              <a:rPr lang="en-US" dirty="0" err="1"/>
              <a:t>user.email</a:t>
            </a:r>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17</a:t>
            </a:fld>
            <a:endParaRPr lang="en-US"/>
          </a:p>
        </p:txBody>
      </p:sp>
    </p:spTree>
    <p:extLst>
      <p:ext uri="{BB962C8B-B14F-4D97-AF65-F5344CB8AC3E}">
        <p14:creationId xmlns:p14="http://schemas.microsoft.com/office/powerpoint/2010/main" val="2683128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integrating GitHub and VS Code</a:t>
            </a:r>
          </a:p>
        </p:txBody>
      </p:sp>
      <p:sp>
        <p:nvSpPr>
          <p:cNvPr id="4" name="Slide Number Placeholder 3"/>
          <p:cNvSpPr>
            <a:spLocks noGrp="1"/>
          </p:cNvSpPr>
          <p:nvPr>
            <p:ph type="sldNum" sz="quarter" idx="5"/>
          </p:nvPr>
        </p:nvSpPr>
        <p:spPr/>
        <p:txBody>
          <a:bodyPr/>
          <a:lstStyle/>
          <a:p>
            <a:fld id="{ECE97BF5-7263-4DBF-8607-1D02B172A98A}" type="slidenum">
              <a:rPr lang="en-US" smtClean="0"/>
              <a:t>18</a:t>
            </a:fld>
            <a:endParaRPr lang="en-US"/>
          </a:p>
        </p:txBody>
      </p:sp>
    </p:spTree>
    <p:extLst>
      <p:ext uri="{BB962C8B-B14F-4D97-AF65-F5344CB8AC3E}">
        <p14:creationId xmlns:p14="http://schemas.microsoft.com/office/powerpoint/2010/main" val="612866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integrating GitHub and VS Code</a:t>
            </a:r>
          </a:p>
        </p:txBody>
      </p:sp>
      <p:sp>
        <p:nvSpPr>
          <p:cNvPr id="4" name="Slide Number Placeholder 3"/>
          <p:cNvSpPr>
            <a:spLocks noGrp="1"/>
          </p:cNvSpPr>
          <p:nvPr>
            <p:ph type="sldNum" sz="quarter" idx="5"/>
          </p:nvPr>
        </p:nvSpPr>
        <p:spPr/>
        <p:txBody>
          <a:bodyPr/>
          <a:lstStyle/>
          <a:p>
            <a:fld id="{ECE97BF5-7263-4DBF-8607-1D02B172A98A}" type="slidenum">
              <a:rPr lang="en-US" smtClean="0"/>
              <a:t>19</a:t>
            </a:fld>
            <a:endParaRPr lang="en-US"/>
          </a:p>
        </p:txBody>
      </p:sp>
    </p:spTree>
    <p:extLst>
      <p:ext uri="{BB962C8B-B14F-4D97-AF65-F5344CB8AC3E}">
        <p14:creationId xmlns:p14="http://schemas.microsoft.com/office/powerpoint/2010/main" val="3077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follow along, get out your laptops.</a:t>
            </a:r>
          </a:p>
          <a:p>
            <a:endParaRPr lang="en-US" dirty="0"/>
          </a:p>
          <a:p>
            <a:r>
              <a:rPr lang="en-US" dirty="0"/>
              <a:t>Why this is important to you and your people, your faculty &amp; educators.</a:t>
            </a:r>
          </a:p>
          <a:p>
            <a:endParaRPr lang="en-US" dirty="0"/>
          </a:p>
          <a:p>
            <a:r>
              <a:rPr lang="en-US" dirty="0"/>
              <a:t>The tools we are going to use.</a:t>
            </a:r>
          </a:p>
          <a:p>
            <a:endParaRPr lang="en-US" dirty="0"/>
          </a:p>
          <a:p>
            <a:r>
              <a:rPr lang="en-US" dirty="0"/>
              <a:t>Just the basics, Minimally Viable Process</a:t>
            </a:r>
          </a:p>
          <a:p>
            <a:endParaRPr lang="en-US" dirty="0"/>
          </a:p>
          <a:p>
            <a:endParaRPr lang="en-US" dirty="0"/>
          </a:p>
          <a:p>
            <a:r>
              <a:rPr lang="en-US" sz="1200" dirty="0"/>
              <a:t>GitHub and VS Code Explanation</a:t>
            </a:r>
          </a:p>
          <a:p>
            <a:r>
              <a:rPr lang="en-US" sz="1200" dirty="0"/>
              <a:t>Setting Up the Development Environment</a:t>
            </a:r>
          </a:p>
          <a:p>
            <a:r>
              <a:rPr lang="en-US" sz="1200" dirty="0"/>
              <a:t>Git Installation Instructions</a:t>
            </a:r>
          </a:p>
          <a:p>
            <a:r>
              <a:rPr lang="en-US" sz="1200" dirty="0"/>
              <a:t>VS Code Installation Guide</a:t>
            </a:r>
          </a:p>
          <a:p>
            <a:r>
              <a:rPr lang="en-US" sz="1200" dirty="0"/>
              <a:t>GitHub Account Creation Process</a:t>
            </a:r>
          </a:p>
          <a:p>
            <a:r>
              <a:rPr lang="en-US" sz="1200" dirty="0"/>
              <a:t>Configuring VS Code with GitHub Integration</a:t>
            </a:r>
          </a:p>
          <a:p>
            <a:r>
              <a:rPr lang="en-US" sz="1200" dirty="0"/>
              <a:t>GitHub Sign-in in VS Code</a:t>
            </a:r>
          </a:p>
          <a:p>
            <a:r>
              <a:rPr lang="en-US" sz="1200" dirty="0"/>
              <a:t>Initializing a New GitHub Profile Repository</a:t>
            </a:r>
          </a:p>
          <a:p>
            <a:r>
              <a:rPr lang="en-US" sz="1200" dirty="0"/>
              <a:t>Cloning Repository to Local Machine</a:t>
            </a:r>
          </a:p>
          <a:p>
            <a:r>
              <a:rPr lang="en-US" sz="1200" dirty="0"/>
              <a:t>Creating and Managing a New Repository</a:t>
            </a:r>
          </a:p>
          <a:p>
            <a:r>
              <a:rPr lang="en-US" sz="1200" dirty="0"/>
              <a:t>Creating an Org and a Team and inviting members</a:t>
            </a:r>
          </a:p>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2</a:t>
            </a:fld>
            <a:endParaRPr lang="en-US"/>
          </a:p>
        </p:txBody>
      </p:sp>
    </p:spTree>
    <p:extLst>
      <p:ext uri="{BB962C8B-B14F-4D97-AF65-F5344CB8AC3E}">
        <p14:creationId xmlns:p14="http://schemas.microsoft.com/office/powerpoint/2010/main" val="1925425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 and Sync Settings – great of using multiple computers or setting up a new one.</a:t>
            </a:r>
          </a:p>
        </p:txBody>
      </p:sp>
      <p:sp>
        <p:nvSpPr>
          <p:cNvPr id="4" name="Slide Number Placeholder 3"/>
          <p:cNvSpPr>
            <a:spLocks noGrp="1"/>
          </p:cNvSpPr>
          <p:nvPr>
            <p:ph type="sldNum" sz="quarter" idx="5"/>
          </p:nvPr>
        </p:nvSpPr>
        <p:spPr/>
        <p:txBody>
          <a:bodyPr/>
          <a:lstStyle/>
          <a:p>
            <a:fld id="{ECE97BF5-7263-4DBF-8607-1D02B172A98A}" type="slidenum">
              <a:rPr lang="en-US" smtClean="0"/>
              <a:t>20</a:t>
            </a:fld>
            <a:endParaRPr lang="en-US"/>
          </a:p>
        </p:txBody>
      </p:sp>
    </p:spTree>
    <p:extLst>
      <p:ext uri="{BB962C8B-B14F-4D97-AF65-F5344CB8AC3E}">
        <p14:creationId xmlns:p14="http://schemas.microsoft.com/office/powerpoint/2010/main" val="380287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21</a:t>
            </a:fld>
            <a:endParaRPr lang="en-US"/>
          </a:p>
        </p:txBody>
      </p:sp>
    </p:spTree>
    <p:extLst>
      <p:ext uri="{BB962C8B-B14F-4D97-AF65-F5344CB8AC3E}">
        <p14:creationId xmlns:p14="http://schemas.microsoft.com/office/powerpoint/2010/main" val="2135207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22</a:t>
            </a:fld>
            <a:endParaRPr lang="en-US"/>
          </a:p>
        </p:txBody>
      </p:sp>
    </p:spTree>
    <p:extLst>
      <p:ext uri="{BB962C8B-B14F-4D97-AF65-F5344CB8AC3E}">
        <p14:creationId xmlns:p14="http://schemas.microsoft.com/office/powerpoint/2010/main" val="3355901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23</a:t>
            </a:fld>
            <a:endParaRPr lang="en-US"/>
          </a:p>
        </p:txBody>
      </p:sp>
    </p:spTree>
    <p:extLst>
      <p:ext uri="{BB962C8B-B14F-4D97-AF65-F5344CB8AC3E}">
        <p14:creationId xmlns:p14="http://schemas.microsoft.com/office/powerpoint/2010/main" val="337419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Ctrl + Shift + P</a:t>
            </a:r>
          </a:p>
          <a:p>
            <a:endParaRPr lang="en-US" dirty="0"/>
          </a:p>
          <a:p>
            <a:r>
              <a:rPr lang="en-US" dirty="0"/>
              <a:t>Command Palette…</a:t>
            </a:r>
          </a:p>
          <a:p>
            <a:endParaRPr lang="en-US" dirty="0"/>
          </a:p>
          <a:p>
            <a:r>
              <a:rPr lang="en-US" dirty="0"/>
              <a:t>Clone</a:t>
            </a:r>
          </a:p>
        </p:txBody>
      </p:sp>
      <p:sp>
        <p:nvSpPr>
          <p:cNvPr id="4" name="Slide Number Placeholder 3"/>
          <p:cNvSpPr>
            <a:spLocks noGrp="1"/>
          </p:cNvSpPr>
          <p:nvPr>
            <p:ph type="sldNum" sz="quarter" idx="5"/>
          </p:nvPr>
        </p:nvSpPr>
        <p:spPr/>
        <p:txBody>
          <a:bodyPr/>
          <a:lstStyle/>
          <a:p>
            <a:fld id="{ECE97BF5-7263-4DBF-8607-1D02B172A98A}" type="slidenum">
              <a:rPr lang="en-US" smtClean="0"/>
              <a:t>24</a:t>
            </a:fld>
            <a:endParaRPr lang="en-US"/>
          </a:p>
        </p:txBody>
      </p:sp>
    </p:spTree>
    <p:extLst>
      <p:ext uri="{BB962C8B-B14F-4D97-AF65-F5344CB8AC3E}">
        <p14:creationId xmlns:p14="http://schemas.microsoft.com/office/powerpoint/2010/main" val="2654562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integration with GitHub</a:t>
            </a:r>
          </a:p>
        </p:txBody>
      </p:sp>
      <p:sp>
        <p:nvSpPr>
          <p:cNvPr id="4" name="Slide Number Placeholder 3"/>
          <p:cNvSpPr>
            <a:spLocks noGrp="1"/>
          </p:cNvSpPr>
          <p:nvPr>
            <p:ph type="sldNum" sz="quarter" idx="5"/>
          </p:nvPr>
        </p:nvSpPr>
        <p:spPr/>
        <p:txBody>
          <a:bodyPr/>
          <a:lstStyle/>
          <a:p>
            <a:fld id="{ECE97BF5-7263-4DBF-8607-1D02B172A98A}" type="slidenum">
              <a:rPr lang="en-US" smtClean="0"/>
              <a:t>25</a:t>
            </a:fld>
            <a:endParaRPr lang="en-US"/>
          </a:p>
        </p:txBody>
      </p:sp>
    </p:spTree>
    <p:extLst>
      <p:ext uri="{BB962C8B-B14F-4D97-AF65-F5344CB8AC3E}">
        <p14:creationId xmlns:p14="http://schemas.microsoft.com/office/powerpoint/2010/main" val="3468443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26</a:t>
            </a:fld>
            <a:endParaRPr lang="en-US"/>
          </a:p>
        </p:txBody>
      </p:sp>
    </p:spTree>
    <p:extLst>
      <p:ext uri="{BB962C8B-B14F-4D97-AF65-F5344CB8AC3E}">
        <p14:creationId xmlns:p14="http://schemas.microsoft.com/office/powerpoint/2010/main" val="1739468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 you’ll see all your repos listed.</a:t>
            </a:r>
          </a:p>
        </p:txBody>
      </p:sp>
      <p:sp>
        <p:nvSpPr>
          <p:cNvPr id="4" name="Slide Number Placeholder 3"/>
          <p:cNvSpPr>
            <a:spLocks noGrp="1"/>
          </p:cNvSpPr>
          <p:nvPr>
            <p:ph type="sldNum" sz="quarter" idx="5"/>
          </p:nvPr>
        </p:nvSpPr>
        <p:spPr/>
        <p:txBody>
          <a:bodyPr/>
          <a:lstStyle/>
          <a:p>
            <a:fld id="{ECE97BF5-7263-4DBF-8607-1D02B172A98A}" type="slidenum">
              <a:rPr lang="en-US" smtClean="0"/>
              <a:t>27</a:t>
            </a:fld>
            <a:endParaRPr lang="en-US"/>
          </a:p>
        </p:txBody>
      </p:sp>
    </p:spTree>
    <p:extLst>
      <p:ext uri="{BB962C8B-B14F-4D97-AF65-F5344CB8AC3E}">
        <p14:creationId xmlns:p14="http://schemas.microsoft.com/office/powerpoint/2010/main" val="662753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to place the clone of the repo?</a:t>
            </a:r>
            <a:br>
              <a:rPr lang="en-US" dirty="0"/>
            </a:br>
            <a:br>
              <a:rPr lang="en-US" dirty="0"/>
            </a:br>
            <a:r>
              <a:rPr lang="en-US" dirty="0"/>
              <a:t>NOT IN ONEDRIVE, DROPBOX, GDRIVE</a:t>
            </a:r>
          </a:p>
        </p:txBody>
      </p:sp>
      <p:sp>
        <p:nvSpPr>
          <p:cNvPr id="4" name="Slide Number Placeholder 3"/>
          <p:cNvSpPr>
            <a:spLocks noGrp="1"/>
          </p:cNvSpPr>
          <p:nvPr>
            <p:ph type="sldNum" sz="quarter" idx="5"/>
          </p:nvPr>
        </p:nvSpPr>
        <p:spPr/>
        <p:txBody>
          <a:bodyPr/>
          <a:lstStyle/>
          <a:p>
            <a:fld id="{ECE97BF5-7263-4DBF-8607-1D02B172A98A}" type="slidenum">
              <a:rPr lang="en-US" smtClean="0"/>
              <a:t>28</a:t>
            </a:fld>
            <a:endParaRPr lang="en-US"/>
          </a:p>
        </p:txBody>
      </p:sp>
    </p:spTree>
    <p:extLst>
      <p:ext uri="{BB962C8B-B14F-4D97-AF65-F5344CB8AC3E}">
        <p14:creationId xmlns:p14="http://schemas.microsoft.com/office/powerpoint/2010/main" val="2934607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 need to trust those you collaborate with.</a:t>
            </a:r>
          </a:p>
        </p:txBody>
      </p:sp>
      <p:sp>
        <p:nvSpPr>
          <p:cNvPr id="4" name="Slide Number Placeholder 3"/>
          <p:cNvSpPr>
            <a:spLocks noGrp="1"/>
          </p:cNvSpPr>
          <p:nvPr>
            <p:ph type="sldNum" sz="quarter" idx="5"/>
          </p:nvPr>
        </p:nvSpPr>
        <p:spPr/>
        <p:txBody>
          <a:bodyPr/>
          <a:lstStyle/>
          <a:p>
            <a:fld id="{ECE97BF5-7263-4DBF-8607-1D02B172A98A}" type="slidenum">
              <a:rPr lang="en-US" smtClean="0"/>
              <a:t>29</a:t>
            </a:fld>
            <a:endParaRPr lang="en-US"/>
          </a:p>
        </p:txBody>
      </p:sp>
    </p:spTree>
    <p:extLst>
      <p:ext uri="{BB962C8B-B14F-4D97-AF65-F5344CB8AC3E}">
        <p14:creationId xmlns:p14="http://schemas.microsoft.com/office/powerpoint/2010/main" val="252956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discussing mainly two pivotal tools in software development: GitHub, the web-based version control hub, and VS Code, the versatile source code editor. Both play a crucial role in streamlining collaboration and coding practices.
</a:t>
            </a:r>
          </a:p>
          <a:p>
            <a:r>
              <a:rPr lang="en-US" dirty="0"/>
              <a:t>But we need to start with the foundation on Git.</a:t>
            </a:r>
          </a:p>
          <a:p>
            <a:r>
              <a:rPr lang="en-US" dirty="0"/>
              <a:t>Git is not a protocol or API, but system or framework for version control – with distributed being the key.</a:t>
            </a:r>
          </a:p>
          <a:p>
            <a:r>
              <a:rPr lang="en-US" dirty="0"/>
              <a:t>Distributed is key – all </a:t>
            </a:r>
            <a:r>
              <a:rPr lang="en-US" dirty="0" err="1"/>
              <a:t>devs</a:t>
            </a:r>
            <a:r>
              <a:rPr lang="en-US" dirty="0"/>
              <a:t> have a full copy of the database (the code) and can work offline/disconnected.</a:t>
            </a:r>
          </a:p>
          <a:p>
            <a:r>
              <a:rPr lang="en-US" dirty="0"/>
              <a:t>Authored in 2005 by Linus Torvalds (LEE-</a:t>
            </a:r>
            <a:r>
              <a:rPr lang="en-US" dirty="0" err="1"/>
              <a:t>nəs</a:t>
            </a:r>
            <a:r>
              <a:rPr lang="en-US" dirty="0"/>
              <a:t> TOR-</a:t>
            </a:r>
            <a:r>
              <a:rPr lang="en-US" dirty="0" err="1"/>
              <a:t>vawldz</a:t>
            </a:r>
            <a:r>
              <a:rPr lang="en-US" dirty="0"/>
              <a:t>), creator of Linux.</a:t>
            </a:r>
          </a:p>
          <a:p>
            <a:r>
              <a:rPr lang="en-US" dirty="0"/>
              <a:t>Working in an analogy, think of Git as the construction and zoning regulations for a large city.</a:t>
            </a:r>
          </a:p>
          <a:p>
            <a:r>
              <a:rPr lang="en-US" dirty="0"/>
              <a:t>
GitHub is a web-hosted developer platform that uses Git, and has additional features like access control, bug tracking, and more. </a:t>
            </a:r>
          </a:p>
          <a:p>
            <a:r>
              <a:rPr lang="en-US" dirty="0"/>
              <a:t>GitHub is the city and the land for a megapolis. </a:t>
            </a:r>
          </a:p>
          <a:p>
            <a:endParaRPr lang="en-US" dirty="0"/>
          </a:p>
          <a:p>
            <a:r>
              <a:rPr lang="en-US" dirty="0"/>
              <a:t>VS Code is a source code editor application, viewer, debugger. </a:t>
            </a:r>
          </a:p>
          <a:p>
            <a:r>
              <a:rPr lang="en-US" dirty="0"/>
              <a:t>Understands Git &amp; most popular dev platform.</a:t>
            </a:r>
          </a:p>
          <a:p>
            <a:r>
              <a:rPr lang="en-US" dirty="0"/>
              <a:t>Cross-platform and extensible, and 9 years old </a:t>
            </a:r>
          </a:p>
          <a:p>
            <a:r>
              <a:rPr lang="en-US" dirty="0"/>
              <a:t>“Hidden” Git integration makes it special to me. </a:t>
            </a:r>
            <a:br>
              <a:rPr lang="en-US" dirty="0"/>
            </a:br>
            <a:r>
              <a:rPr lang="en-US" dirty="0"/>
              <a:t>Have never worked with or heard of Git before? </a:t>
            </a:r>
          </a:p>
          <a:p>
            <a:r>
              <a:rPr lang="en-US" dirty="0"/>
              <a:t>Wonder about push, pull, merge, fork, branch, rebase? Don’t worry with VS Code.</a:t>
            </a:r>
          </a:p>
        </p:txBody>
      </p:sp>
      <p:sp>
        <p:nvSpPr>
          <p:cNvPr id="4" name="Slide Number Placeholder 3"/>
          <p:cNvSpPr>
            <a:spLocks noGrp="1"/>
          </p:cNvSpPr>
          <p:nvPr>
            <p:ph type="sldNum" sz="quarter" idx="5"/>
          </p:nvPr>
        </p:nvSpPr>
        <p:spPr/>
        <p:txBody>
          <a:bodyPr/>
          <a:lstStyle/>
          <a:p>
            <a:fld id="{ECE97BF5-7263-4DBF-8607-1D02B172A98A}" type="slidenum">
              <a:rPr lang="en-US" smtClean="0"/>
              <a:t>3</a:t>
            </a:fld>
            <a:endParaRPr lang="en-US"/>
          </a:p>
        </p:txBody>
      </p:sp>
    </p:spTree>
    <p:extLst>
      <p:ext uri="{BB962C8B-B14F-4D97-AF65-F5344CB8AC3E}">
        <p14:creationId xmlns:p14="http://schemas.microsoft.com/office/powerpoint/2010/main" val="3158457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STOP AND GO DO</a:t>
            </a:r>
          </a:p>
        </p:txBody>
      </p:sp>
      <p:sp>
        <p:nvSpPr>
          <p:cNvPr id="4" name="Slide Number Placeholder 3"/>
          <p:cNvSpPr>
            <a:spLocks noGrp="1"/>
          </p:cNvSpPr>
          <p:nvPr>
            <p:ph type="sldNum" sz="quarter" idx="5"/>
          </p:nvPr>
        </p:nvSpPr>
        <p:spPr/>
        <p:txBody>
          <a:bodyPr/>
          <a:lstStyle/>
          <a:p>
            <a:fld id="{ECE97BF5-7263-4DBF-8607-1D02B172A98A}" type="slidenum">
              <a:rPr lang="en-US" smtClean="0"/>
              <a:t>30</a:t>
            </a:fld>
            <a:endParaRPr lang="en-US"/>
          </a:p>
        </p:txBody>
      </p:sp>
    </p:spTree>
    <p:extLst>
      <p:ext uri="{BB962C8B-B14F-4D97-AF65-F5344CB8AC3E}">
        <p14:creationId xmlns:p14="http://schemas.microsoft.com/office/powerpoint/2010/main" val="3562259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built-in Terminal.</a:t>
            </a:r>
          </a:p>
        </p:txBody>
      </p:sp>
      <p:sp>
        <p:nvSpPr>
          <p:cNvPr id="4" name="Slide Number Placeholder 3"/>
          <p:cNvSpPr>
            <a:spLocks noGrp="1"/>
          </p:cNvSpPr>
          <p:nvPr>
            <p:ph type="sldNum" sz="quarter" idx="5"/>
          </p:nvPr>
        </p:nvSpPr>
        <p:spPr/>
        <p:txBody>
          <a:bodyPr/>
          <a:lstStyle/>
          <a:p>
            <a:fld id="{ECE97BF5-7263-4DBF-8607-1D02B172A98A}" type="slidenum">
              <a:rPr lang="en-US" smtClean="0"/>
              <a:t>31</a:t>
            </a:fld>
            <a:endParaRPr lang="en-US"/>
          </a:p>
        </p:txBody>
      </p:sp>
    </p:spTree>
    <p:extLst>
      <p:ext uri="{BB962C8B-B14F-4D97-AF65-F5344CB8AC3E}">
        <p14:creationId xmlns:p14="http://schemas.microsoft.com/office/powerpoint/2010/main" val="3587517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 Git (or per repo without –global) to know who is doing what:</a:t>
            </a:r>
          </a:p>
          <a:p>
            <a:endParaRPr lang="en-US" dirty="0"/>
          </a:p>
          <a:p>
            <a:r>
              <a:rPr lang="en-US" dirty="0"/>
              <a:t>git config --global user.name "John Doe" </a:t>
            </a:r>
          </a:p>
          <a:p>
            <a:r>
              <a:rPr lang="en-US" dirty="0"/>
              <a:t>git config --global </a:t>
            </a:r>
            <a:r>
              <a:rPr lang="en-US" dirty="0" err="1"/>
              <a:t>user.email</a:t>
            </a:r>
            <a:r>
              <a:rPr lang="en-US" dirty="0"/>
              <a:t> johndoe@example.com</a:t>
            </a:r>
          </a:p>
          <a:p>
            <a:r>
              <a:rPr lang="en-US" dirty="0"/>
              <a:t>git config user.name</a:t>
            </a:r>
          </a:p>
          <a:p>
            <a:r>
              <a:rPr lang="en-US" dirty="0"/>
              <a:t>git config </a:t>
            </a:r>
            <a:r>
              <a:rPr lang="en-US" dirty="0" err="1"/>
              <a:t>user.email</a:t>
            </a:r>
            <a:endParaRPr lang="en-US" dirty="0"/>
          </a:p>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32</a:t>
            </a:fld>
            <a:endParaRPr lang="en-US"/>
          </a:p>
        </p:txBody>
      </p:sp>
    </p:spTree>
    <p:extLst>
      <p:ext uri="{BB962C8B-B14F-4D97-AF65-F5344CB8AC3E}">
        <p14:creationId xmlns:p14="http://schemas.microsoft.com/office/powerpoint/2010/main" val="4045352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the README.md file</a:t>
            </a:r>
          </a:p>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33</a:t>
            </a:fld>
            <a:endParaRPr lang="en-US"/>
          </a:p>
        </p:txBody>
      </p:sp>
    </p:spTree>
    <p:extLst>
      <p:ext uri="{BB962C8B-B14F-4D97-AF65-F5344CB8AC3E}">
        <p14:creationId xmlns:p14="http://schemas.microsoft.com/office/powerpoint/2010/main" val="813823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open the preview window.</a:t>
            </a:r>
          </a:p>
          <a:p>
            <a:endParaRPr lang="en-US" dirty="0"/>
          </a:p>
          <a:p>
            <a:r>
              <a:rPr lang="en-US" dirty="0"/>
              <a:t>Stage our change.</a:t>
            </a:r>
          </a:p>
          <a:p>
            <a:r>
              <a:rPr lang="en-US" b="0" i="0" dirty="0">
                <a:solidFill>
                  <a:srgbClr val="000000"/>
                </a:solidFill>
                <a:effectLst/>
                <a:highlight>
                  <a:srgbClr val="FFFFFF"/>
                </a:highlight>
                <a:latin typeface="Calibri" panose="020F0502020204030204" pitchFamily="34" charset="0"/>
              </a:rPr>
              <a:t>Staging is a step in the version control process where you prepare and organize your changes before committing them to the repository. </a:t>
            </a:r>
          </a:p>
          <a:p>
            <a:r>
              <a:rPr lang="en-US" b="0" i="0" dirty="0">
                <a:solidFill>
                  <a:srgbClr val="000000"/>
                </a:solidFill>
                <a:effectLst/>
                <a:highlight>
                  <a:srgbClr val="FFFFFF"/>
                </a:highlight>
                <a:latin typeface="Calibri" panose="020F0502020204030204" pitchFamily="34" charset="0"/>
              </a:rPr>
              <a:t>Think of it as a loading dock where you get everything ready for shipment (the commit).</a:t>
            </a:r>
            <a:endParaRPr lang="en-US" dirty="0"/>
          </a:p>
          <a:p>
            <a:endParaRPr lang="en-US" dirty="0"/>
          </a:p>
          <a:p>
            <a:r>
              <a:rPr lang="en-US" dirty="0"/>
              <a:t>Add commit comment – think about your collaborators.</a:t>
            </a:r>
          </a:p>
          <a:p>
            <a:endParaRPr lang="en-US" dirty="0"/>
          </a:p>
          <a:p>
            <a:r>
              <a:rPr lang="en-US" dirty="0"/>
              <a:t>Then Commit!</a:t>
            </a:r>
          </a:p>
          <a:p>
            <a:endParaRPr lang="en-US" dirty="0"/>
          </a:p>
          <a:p>
            <a:r>
              <a:rPr lang="en-US" dirty="0"/>
              <a:t>The is still only local changes…</a:t>
            </a:r>
          </a:p>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34</a:t>
            </a:fld>
            <a:endParaRPr lang="en-US"/>
          </a:p>
        </p:txBody>
      </p:sp>
    </p:spTree>
    <p:extLst>
      <p:ext uri="{BB962C8B-B14F-4D97-AF65-F5344CB8AC3E}">
        <p14:creationId xmlns:p14="http://schemas.microsoft.com/office/powerpoint/2010/main" val="2130520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Sync Changes – might get prompt to authenticate/authorize one more time.</a:t>
            </a:r>
          </a:p>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35</a:t>
            </a:fld>
            <a:endParaRPr lang="en-US"/>
          </a:p>
        </p:txBody>
      </p:sp>
    </p:spTree>
    <p:extLst>
      <p:ext uri="{BB962C8B-B14F-4D97-AF65-F5344CB8AC3E}">
        <p14:creationId xmlns:p14="http://schemas.microsoft.com/office/powerpoint/2010/main" val="4212308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Boom – You have a GitHub Profile</a:t>
            </a:r>
          </a:p>
          <a:p>
            <a:endParaRPr lang="en-US" dirty="0"/>
          </a:p>
          <a:p>
            <a:r>
              <a:rPr lang="en-US" dirty="0"/>
              <a:t>STOP, DEMO TIME</a:t>
            </a:r>
          </a:p>
        </p:txBody>
      </p:sp>
      <p:sp>
        <p:nvSpPr>
          <p:cNvPr id="4" name="Slide Number Placeholder 3"/>
          <p:cNvSpPr>
            <a:spLocks noGrp="1"/>
          </p:cNvSpPr>
          <p:nvPr>
            <p:ph type="sldNum" sz="quarter" idx="5"/>
          </p:nvPr>
        </p:nvSpPr>
        <p:spPr/>
        <p:txBody>
          <a:bodyPr/>
          <a:lstStyle/>
          <a:p>
            <a:fld id="{ECE97BF5-7263-4DBF-8607-1D02B172A98A}" type="slidenum">
              <a:rPr lang="en-US" smtClean="0"/>
              <a:t>36</a:t>
            </a:fld>
            <a:endParaRPr lang="en-US"/>
          </a:p>
        </p:txBody>
      </p:sp>
    </p:spTree>
    <p:extLst>
      <p:ext uri="{BB962C8B-B14F-4D97-AF65-F5344CB8AC3E}">
        <p14:creationId xmlns:p14="http://schemas.microsoft.com/office/powerpoint/2010/main" val="4121170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new repo and bring in a collaborator.</a:t>
            </a:r>
          </a:p>
        </p:txBody>
      </p:sp>
      <p:sp>
        <p:nvSpPr>
          <p:cNvPr id="4" name="Slide Number Placeholder 3"/>
          <p:cNvSpPr>
            <a:spLocks noGrp="1"/>
          </p:cNvSpPr>
          <p:nvPr>
            <p:ph type="sldNum" sz="quarter" idx="5"/>
          </p:nvPr>
        </p:nvSpPr>
        <p:spPr/>
        <p:txBody>
          <a:bodyPr/>
          <a:lstStyle/>
          <a:p>
            <a:fld id="{ECE97BF5-7263-4DBF-8607-1D02B172A98A}" type="slidenum">
              <a:rPr lang="en-US" smtClean="0"/>
              <a:t>37</a:t>
            </a:fld>
            <a:endParaRPr lang="en-US"/>
          </a:p>
        </p:txBody>
      </p:sp>
    </p:spTree>
    <p:extLst>
      <p:ext uri="{BB962C8B-B14F-4D97-AF65-F5344CB8AC3E}">
        <p14:creationId xmlns:p14="http://schemas.microsoft.com/office/powerpoint/2010/main" val="2957538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new repo and bring in a collaborator.</a:t>
            </a:r>
          </a:p>
        </p:txBody>
      </p:sp>
      <p:sp>
        <p:nvSpPr>
          <p:cNvPr id="4" name="Slide Number Placeholder 3"/>
          <p:cNvSpPr>
            <a:spLocks noGrp="1"/>
          </p:cNvSpPr>
          <p:nvPr>
            <p:ph type="sldNum" sz="quarter" idx="5"/>
          </p:nvPr>
        </p:nvSpPr>
        <p:spPr/>
        <p:txBody>
          <a:bodyPr/>
          <a:lstStyle/>
          <a:p>
            <a:fld id="{ECE97BF5-7263-4DBF-8607-1D02B172A98A}" type="slidenum">
              <a:rPr lang="en-US" smtClean="0"/>
              <a:t>38</a:t>
            </a:fld>
            <a:endParaRPr lang="en-US"/>
          </a:p>
        </p:txBody>
      </p:sp>
    </p:spTree>
    <p:extLst>
      <p:ext uri="{BB962C8B-B14F-4D97-AF65-F5344CB8AC3E}">
        <p14:creationId xmlns:p14="http://schemas.microsoft.com/office/powerpoint/2010/main" val="4215595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new repo and bring in a collaborator.</a:t>
            </a:r>
          </a:p>
        </p:txBody>
      </p:sp>
      <p:sp>
        <p:nvSpPr>
          <p:cNvPr id="4" name="Slide Number Placeholder 3"/>
          <p:cNvSpPr>
            <a:spLocks noGrp="1"/>
          </p:cNvSpPr>
          <p:nvPr>
            <p:ph type="sldNum" sz="quarter" idx="5"/>
          </p:nvPr>
        </p:nvSpPr>
        <p:spPr/>
        <p:txBody>
          <a:bodyPr/>
          <a:lstStyle/>
          <a:p>
            <a:fld id="{ECE97BF5-7263-4DBF-8607-1D02B172A98A}" type="slidenum">
              <a:rPr lang="en-US" smtClean="0"/>
              <a:t>39</a:t>
            </a:fld>
            <a:endParaRPr lang="en-US"/>
          </a:p>
        </p:txBody>
      </p:sp>
    </p:spTree>
    <p:extLst>
      <p:ext uri="{BB962C8B-B14F-4D97-AF65-F5344CB8AC3E}">
        <p14:creationId xmlns:p14="http://schemas.microsoft.com/office/powerpoint/2010/main" val="196652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control – contrast to OneDrive and Excel/Word track changes</a:t>
            </a:r>
          </a:p>
          <a:p>
            <a:r>
              <a:rPr lang="en-US" dirty="0"/>
              <a:t>     Central management of DISTRIBUTED version control, RBAC, code reviews</a:t>
            </a:r>
          </a:p>
          <a:p>
            <a:endParaRPr lang="en-US" dirty="0"/>
          </a:p>
          <a:p>
            <a:r>
              <a:rPr lang="en-US" dirty="0"/>
              <a:t>Community: </a:t>
            </a:r>
          </a:p>
          <a:p>
            <a:r>
              <a:rPr lang="en-US" dirty="0"/>
              <a:t>GitHub is the largest source code host,</a:t>
            </a:r>
          </a:p>
          <a:p>
            <a:r>
              <a:rPr lang="en-US" dirty="0"/>
              <a:t>100 million users</a:t>
            </a:r>
          </a:p>
          <a:p>
            <a:r>
              <a:rPr lang="en-US" dirty="0"/>
              <a:t>420 million repositories (28m public)</a:t>
            </a:r>
          </a:p>
          <a:p>
            <a:endParaRPr lang="en-US" dirty="0"/>
          </a:p>
          <a:p>
            <a:r>
              <a:rPr lang="en-US" dirty="0"/>
              <a:t>PM – do more than code – ticket system, wiki, web host</a:t>
            </a:r>
          </a:p>
          <a:p>
            <a:endParaRPr lang="en-US" dirty="0"/>
          </a:p>
          <a:p>
            <a:r>
              <a:rPr lang="en-US" dirty="0"/>
              <a:t>Faculty love side projects with students – ever get the source code?</a:t>
            </a:r>
          </a:p>
          <a:p>
            <a:endParaRPr lang="en-US" dirty="0"/>
          </a:p>
          <a:p>
            <a:r>
              <a:rPr lang="en-US" dirty="0"/>
              <a:t>Show your work, your work shows your skills</a:t>
            </a:r>
          </a:p>
        </p:txBody>
      </p:sp>
      <p:sp>
        <p:nvSpPr>
          <p:cNvPr id="4" name="Slide Number Placeholder 3"/>
          <p:cNvSpPr>
            <a:spLocks noGrp="1"/>
          </p:cNvSpPr>
          <p:nvPr>
            <p:ph type="sldNum" sz="quarter" idx="5"/>
          </p:nvPr>
        </p:nvSpPr>
        <p:spPr/>
        <p:txBody>
          <a:bodyPr/>
          <a:lstStyle/>
          <a:p>
            <a:fld id="{ECE97BF5-7263-4DBF-8607-1D02B172A98A}" type="slidenum">
              <a:rPr lang="en-US" smtClean="0"/>
              <a:t>4</a:t>
            </a:fld>
            <a:endParaRPr lang="en-US"/>
          </a:p>
        </p:txBody>
      </p:sp>
    </p:spTree>
    <p:extLst>
      <p:ext uri="{BB962C8B-B14F-4D97-AF65-F5344CB8AC3E}">
        <p14:creationId xmlns:p14="http://schemas.microsoft.com/office/powerpoint/2010/main" val="881809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new repo and bring in a collaborator.</a:t>
            </a:r>
          </a:p>
        </p:txBody>
      </p:sp>
      <p:sp>
        <p:nvSpPr>
          <p:cNvPr id="4" name="Slide Number Placeholder 3"/>
          <p:cNvSpPr>
            <a:spLocks noGrp="1"/>
          </p:cNvSpPr>
          <p:nvPr>
            <p:ph type="sldNum" sz="quarter" idx="5"/>
          </p:nvPr>
        </p:nvSpPr>
        <p:spPr/>
        <p:txBody>
          <a:bodyPr/>
          <a:lstStyle/>
          <a:p>
            <a:fld id="{ECE97BF5-7263-4DBF-8607-1D02B172A98A}" type="slidenum">
              <a:rPr lang="en-US" smtClean="0"/>
              <a:t>40</a:t>
            </a:fld>
            <a:endParaRPr lang="en-US"/>
          </a:p>
        </p:txBody>
      </p:sp>
    </p:spTree>
    <p:extLst>
      <p:ext uri="{BB962C8B-B14F-4D97-AF65-F5344CB8AC3E}">
        <p14:creationId xmlns:p14="http://schemas.microsoft.com/office/powerpoint/2010/main" val="2114690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new repo and bring in a collaborator.</a:t>
            </a:r>
          </a:p>
        </p:txBody>
      </p:sp>
      <p:sp>
        <p:nvSpPr>
          <p:cNvPr id="4" name="Slide Number Placeholder 3"/>
          <p:cNvSpPr>
            <a:spLocks noGrp="1"/>
          </p:cNvSpPr>
          <p:nvPr>
            <p:ph type="sldNum" sz="quarter" idx="5"/>
          </p:nvPr>
        </p:nvSpPr>
        <p:spPr/>
        <p:txBody>
          <a:bodyPr/>
          <a:lstStyle/>
          <a:p>
            <a:fld id="{ECE97BF5-7263-4DBF-8607-1D02B172A98A}" type="slidenum">
              <a:rPr lang="en-US" smtClean="0"/>
              <a:t>41</a:t>
            </a:fld>
            <a:endParaRPr lang="en-US"/>
          </a:p>
        </p:txBody>
      </p:sp>
    </p:spTree>
    <p:extLst>
      <p:ext uri="{BB962C8B-B14F-4D97-AF65-F5344CB8AC3E}">
        <p14:creationId xmlns:p14="http://schemas.microsoft.com/office/powerpoint/2010/main" val="4072294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new repo and bring in a collaborator.</a:t>
            </a:r>
          </a:p>
          <a:p>
            <a:endParaRPr lang="en-US" dirty="0"/>
          </a:p>
          <a:p>
            <a:r>
              <a:rPr lang="en-US" dirty="0"/>
              <a:t>OK STOP AND GO DO – GET SOMEONE TO GIVE ACCESS TO THIS NEW REPO</a:t>
            </a:r>
          </a:p>
        </p:txBody>
      </p:sp>
      <p:sp>
        <p:nvSpPr>
          <p:cNvPr id="4" name="Slide Number Placeholder 3"/>
          <p:cNvSpPr>
            <a:spLocks noGrp="1"/>
          </p:cNvSpPr>
          <p:nvPr>
            <p:ph type="sldNum" sz="quarter" idx="5"/>
          </p:nvPr>
        </p:nvSpPr>
        <p:spPr/>
        <p:txBody>
          <a:bodyPr/>
          <a:lstStyle/>
          <a:p>
            <a:fld id="{ECE97BF5-7263-4DBF-8607-1D02B172A98A}" type="slidenum">
              <a:rPr lang="en-US" smtClean="0"/>
              <a:t>42</a:t>
            </a:fld>
            <a:endParaRPr lang="en-US"/>
          </a:p>
        </p:txBody>
      </p:sp>
    </p:spTree>
    <p:extLst>
      <p:ext uri="{BB962C8B-B14F-4D97-AF65-F5344CB8AC3E}">
        <p14:creationId xmlns:p14="http://schemas.microsoft.com/office/powerpoint/2010/main" val="3977612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 Org and Team</a:t>
            </a:r>
          </a:p>
        </p:txBody>
      </p:sp>
      <p:sp>
        <p:nvSpPr>
          <p:cNvPr id="4" name="Slide Number Placeholder 3"/>
          <p:cNvSpPr>
            <a:spLocks noGrp="1"/>
          </p:cNvSpPr>
          <p:nvPr>
            <p:ph type="sldNum" sz="quarter" idx="5"/>
          </p:nvPr>
        </p:nvSpPr>
        <p:spPr/>
        <p:txBody>
          <a:bodyPr/>
          <a:lstStyle/>
          <a:p>
            <a:fld id="{ECE97BF5-7263-4DBF-8607-1D02B172A98A}" type="slidenum">
              <a:rPr lang="en-US" smtClean="0"/>
              <a:t>43</a:t>
            </a:fld>
            <a:endParaRPr lang="en-US"/>
          </a:p>
        </p:txBody>
      </p:sp>
    </p:spTree>
    <p:extLst>
      <p:ext uri="{BB962C8B-B14F-4D97-AF65-F5344CB8AC3E}">
        <p14:creationId xmlns:p14="http://schemas.microsoft.com/office/powerpoint/2010/main" val="2401522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 Org and Team</a:t>
            </a:r>
          </a:p>
        </p:txBody>
      </p:sp>
      <p:sp>
        <p:nvSpPr>
          <p:cNvPr id="4" name="Slide Number Placeholder 3"/>
          <p:cNvSpPr>
            <a:spLocks noGrp="1"/>
          </p:cNvSpPr>
          <p:nvPr>
            <p:ph type="sldNum" sz="quarter" idx="5"/>
          </p:nvPr>
        </p:nvSpPr>
        <p:spPr/>
        <p:txBody>
          <a:bodyPr/>
          <a:lstStyle/>
          <a:p>
            <a:fld id="{ECE97BF5-7263-4DBF-8607-1D02B172A98A}" type="slidenum">
              <a:rPr lang="en-US" smtClean="0"/>
              <a:t>44</a:t>
            </a:fld>
            <a:endParaRPr lang="en-US"/>
          </a:p>
        </p:txBody>
      </p:sp>
    </p:spTree>
    <p:extLst>
      <p:ext uri="{BB962C8B-B14F-4D97-AF65-F5344CB8AC3E}">
        <p14:creationId xmlns:p14="http://schemas.microsoft.com/office/powerpoint/2010/main" val="1494203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 Org and Team</a:t>
            </a:r>
          </a:p>
        </p:txBody>
      </p:sp>
      <p:sp>
        <p:nvSpPr>
          <p:cNvPr id="4" name="Slide Number Placeholder 3"/>
          <p:cNvSpPr>
            <a:spLocks noGrp="1"/>
          </p:cNvSpPr>
          <p:nvPr>
            <p:ph type="sldNum" sz="quarter" idx="5"/>
          </p:nvPr>
        </p:nvSpPr>
        <p:spPr/>
        <p:txBody>
          <a:bodyPr/>
          <a:lstStyle/>
          <a:p>
            <a:fld id="{ECE97BF5-7263-4DBF-8607-1D02B172A98A}" type="slidenum">
              <a:rPr lang="en-US" smtClean="0"/>
              <a:t>45</a:t>
            </a:fld>
            <a:endParaRPr lang="en-US"/>
          </a:p>
        </p:txBody>
      </p:sp>
    </p:spTree>
    <p:extLst>
      <p:ext uri="{BB962C8B-B14F-4D97-AF65-F5344CB8AC3E}">
        <p14:creationId xmlns:p14="http://schemas.microsoft.com/office/powerpoint/2010/main" val="2786230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 Org and Team</a:t>
            </a:r>
          </a:p>
        </p:txBody>
      </p:sp>
      <p:sp>
        <p:nvSpPr>
          <p:cNvPr id="4" name="Slide Number Placeholder 3"/>
          <p:cNvSpPr>
            <a:spLocks noGrp="1"/>
          </p:cNvSpPr>
          <p:nvPr>
            <p:ph type="sldNum" sz="quarter" idx="5"/>
          </p:nvPr>
        </p:nvSpPr>
        <p:spPr/>
        <p:txBody>
          <a:bodyPr/>
          <a:lstStyle/>
          <a:p>
            <a:fld id="{ECE97BF5-7263-4DBF-8607-1D02B172A98A}" type="slidenum">
              <a:rPr lang="en-US" smtClean="0"/>
              <a:t>46</a:t>
            </a:fld>
            <a:endParaRPr lang="en-US"/>
          </a:p>
        </p:txBody>
      </p:sp>
    </p:spTree>
    <p:extLst>
      <p:ext uri="{BB962C8B-B14F-4D97-AF65-F5344CB8AC3E}">
        <p14:creationId xmlns:p14="http://schemas.microsoft.com/office/powerpoint/2010/main" val="406676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Team in the Org</a:t>
            </a:r>
          </a:p>
        </p:txBody>
      </p:sp>
      <p:sp>
        <p:nvSpPr>
          <p:cNvPr id="4" name="Slide Number Placeholder 3"/>
          <p:cNvSpPr>
            <a:spLocks noGrp="1"/>
          </p:cNvSpPr>
          <p:nvPr>
            <p:ph type="sldNum" sz="quarter" idx="5"/>
          </p:nvPr>
        </p:nvSpPr>
        <p:spPr/>
        <p:txBody>
          <a:bodyPr/>
          <a:lstStyle/>
          <a:p>
            <a:fld id="{ECE97BF5-7263-4DBF-8607-1D02B172A98A}" type="slidenum">
              <a:rPr lang="en-US" smtClean="0"/>
              <a:t>47</a:t>
            </a:fld>
            <a:endParaRPr lang="en-US"/>
          </a:p>
        </p:txBody>
      </p:sp>
    </p:spTree>
    <p:extLst>
      <p:ext uri="{BB962C8B-B14F-4D97-AF65-F5344CB8AC3E}">
        <p14:creationId xmlns:p14="http://schemas.microsoft.com/office/powerpoint/2010/main" val="1807810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an Org and Team</a:t>
            </a:r>
          </a:p>
        </p:txBody>
      </p:sp>
      <p:sp>
        <p:nvSpPr>
          <p:cNvPr id="4" name="Slide Number Placeholder 3"/>
          <p:cNvSpPr>
            <a:spLocks noGrp="1"/>
          </p:cNvSpPr>
          <p:nvPr>
            <p:ph type="sldNum" sz="quarter" idx="5"/>
          </p:nvPr>
        </p:nvSpPr>
        <p:spPr/>
        <p:txBody>
          <a:bodyPr/>
          <a:lstStyle/>
          <a:p>
            <a:fld id="{ECE97BF5-7263-4DBF-8607-1D02B172A98A}" type="slidenum">
              <a:rPr lang="en-US" smtClean="0"/>
              <a:t>48</a:t>
            </a:fld>
            <a:endParaRPr lang="en-US"/>
          </a:p>
        </p:txBody>
      </p:sp>
    </p:spTree>
    <p:extLst>
      <p:ext uri="{BB962C8B-B14F-4D97-AF65-F5344CB8AC3E}">
        <p14:creationId xmlns:p14="http://schemas.microsoft.com/office/powerpoint/2010/main" val="1319281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member to the Team</a:t>
            </a:r>
          </a:p>
          <a:p>
            <a:endParaRPr lang="en-US" dirty="0"/>
          </a:p>
          <a:p>
            <a:r>
              <a:rPr lang="en-US" dirty="0"/>
              <a:t>OK STOP NOW GO DO</a:t>
            </a:r>
          </a:p>
        </p:txBody>
      </p:sp>
      <p:sp>
        <p:nvSpPr>
          <p:cNvPr id="4" name="Slide Number Placeholder 3"/>
          <p:cNvSpPr>
            <a:spLocks noGrp="1"/>
          </p:cNvSpPr>
          <p:nvPr>
            <p:ph type="sldNum" sz="quarter" idx="5"/>
          </p:nvPr>
        </p:nvSpPr>
        <p:spPr/>
        <p:txBody>
          <a:bodyPr/>
          <a:lstStyle/>
          <a:p>
            <a:fld id="{ECE97BF5-7263-4DBF-8607-1D02B172A98A}" type="slidenum">
              <a:rPr lang="en-US" smtClean="0"/>
              <a:t>49</a:t>
            </a:fld>
            <a:endParaRPr lang="en-US"/>
          </a:p>
        </p:txBody>
      </p:sp>
    </p:spTree>
    <p:extLst>
      <p:ext uri="{BB962C8B-B14F-4D97-AF65-F5344CB8AC3E}">
        <p14:creationId xmlns:p14="http://schemas.microsoft.com/office/powerpoint/2010/main" val="3441956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install, via </a:t>
            </a:r>
            <a:r>
              <a:rPr lang="en-US" dirty="0" err="1"/>
              <a:t>winget</a:t>
            </a:r>
            <a:r>
              <a:rPr lang="en-US" dirty="0"/>
              <a:t>, </a:t>
            </a:r>
            <a:r>
              <a:rPr lang="en-US" dirty="0" err="1"/>
              <a:t>chocolately</a:t>
            </a:r>
            <a:r>
              <a:rPr lang="en-US" dirty="0"/>
              <a:t>, MS Store, zip</a:t>
            </a:r>
          </a:p>
          <a:p>
            <a:endParaRPr lang="en-US" dirty="0"/>
          </a:p>
          <a:p>
            <a:r>
              <a:rPr lang="en-US" dirty="0"/>
              <a:t>Syntax highlighting, auto-completion, variable inspection, debugging.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 to YAML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VS Code makes Git easy. Terminal built-in makes it easy to test your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ISE Theme – feels like 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Thousands of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Major vendors: AWS to Google to Red Hat. Cobol for IBM mainframes!</a:t>
            </a:r>
          </a:p>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5</a:t>
            </a:fld>
            <a:endParaRPr lang="en-US"/>
          </a:p>
        </p:txBody>
      </p:sp>
    </p:spTree>
    <p:extLst>
      <p:ext uri="{BB962C8B-B14F-4D97-AF65-F5344CB8AC3E}">
        <p14:creationId xmlns:p14="http://schemas.microsoft.com/office/powerpoint/2010/main" val="1742467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repo in org an add team access</a:t>
            </a:r>
          </a:p>
        </p:txBody>
      </p:sp>
      <p:sp>
        <p:nvSpPr>
          <p:cNvPr id="4" name="Slide Number Placeholder 3"/>
          <p:cNvSpPr>
            <a:spLocks noGrp="1"/>
          </p:cNvSpPr>
          <p:nvPr>
            <p:ph type="sldNum" sz="quarter" idx="5"/>
          </p:nvPr>
        </p:nvSpPr>
        <p:spPr/>
        <p:txBody>
          <a:bodyPr/>
          <a:lstStyle/>
          <a:p>
            <a:fld id="{ECE97BF5-7263-4DBF-8607-1D02B172A98A}" type="slidenum">
              <a:rPr lang="en-US" smtClean="0"/>
              <a:t>50</a:t>
            </a:fld>
            <a:endParaRPr lang="en-US"/>
          </a:p>
        </p:txBody>
      </p:sp>
    </p:spTree>
    <p:extLst>
      <p:ext uri="{BB962C8B-B14F-4D97-AF65-F5344CB8AC3E}">
        <p14:creationId xmlns:p14="http://schemas.microsoft.com/office/powerpoint/2010/main" val="10179677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repo in org an add team access</a:t>
            </a:r>
          </a:p>
        </p:txBody>
      </p:sp>
      <p:sp>
        <p:nvSpPr>
          <p:cNvPr id="4" name="Slide Number Placeholder 3"/>
          <p:cNvSpPr>
            <a:spLocks noGrp="1"/>
          </p:cNvSpPr>
          <p:nvPr>
            <p:ph type="sldNum" sz="quarter" idx="5"/>
          </p:nvPr>
        </p:nvSpPr>
        <p:spPr/>
        <p:txBody>
          <a:bodyPr/>
          <a:lstStyle/>
          <a:p>
            <a:fld id="{ECE97BF5-7263-4DBF-8607-1D02B172A98A}" type="slidenum">
              <a:rPr lang="en-US" smtClean="0"/>
              <a:t>51</a:t>
            </a:fld>
            <a:endParaRPr lang="en-US"/>
          </a:p>
        </p:txBody>
      </p:sp>
    </p:spTree>
    <p:extLst>
      <p:ext uri="{BB962C8B-B14F-4D97-AF65-F5344CB8AC3E}">
        <p14:creationId xmlns:p14="http://schemas.microsoft.com/office/powerpoint/2010/main" val="236968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the role of the Team on the repo</a:t>
            </a:r>
          </a:p>
        </p:txBody>
      </p:sp>
      <p:sp>
        <p:nvSpPr>
          <p:cNvPr id="4" name="Slide Number Placeholder 3"/>
          <p:cNvSpPr>
            <a:spLocks noGrp="1"/>
          </p:cNvSpPr>
          <p:nvPr>
            <p:ph type="sldNum" sz="quarter" idx="5"/>
          </p:nvPr>
        </p:nvSpPr>
        <p:spPr/>
        <p:txBody>
          <a:bodyPr/>
          <a:lstStyle/>
          <a:p>
            <a:fld id="{ECE97BF5-7263-4DBF-8607-1D02B172A98A}" type="slidenum">
              <a:rPr lang="en-US" smtClean="0"/>
              <a:t>52</a:t>
            </a:fld>
            <a:endParaRPr lang="en-US"/>
          </a:p>
        </p:txBody>
      </p:sp>
    </p:spTree>
    <p:extLst>
      <p:ext uri="{BB962C8B-B14F-4D97-AF65-F5344CB8AC3E}">
        <p14:creationId xmlns:p14="http://schemas.microsoft.com/office/powerpoint/2010/main" val="617269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repo in org an add team access</a:t>
            </a:r>
          </a:p>
          <a:p>
            <a:endParaRPr lang="en-US" dirty="0"/>
          </a:p>
          <a:p>
            <a:r>
              <a:rPr lang="en-US" dirty="0"/>
              <a:t>OK STOP NOW GO DO</a:t>
            </a:r>
          </a:p>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53</a:t>
            </a:fld>
            <a:endParaRPr lang="en-US"/>
          </a:p>
        </p:txBody>
      </p:sp>
    </p:spTree>
    <p:extLst>
      <p:ext uri="{BB962C8B-B14F-4D97-AF65-F5344CB8AC3E}">
        <p14:creationId xmlns:p14="http://schemas.microsoft.com/office/powerpoint/2010/main" val="679911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54</a:t>
            </a:fld>
            <a:endParaRPr lang="en-US"/>
          </a:p>
        </p:txBody>
      </p:sp>
    </p:spTree>
    <p:extLst>
      <p:ext uri="{BB962C8B-B14F-4D97-AF65-F5344CB8AC3E}">
        <p14:creationId xmlns:p14="http://schemas.microsoft.com/office/powerpoint/2010/main" val="28118320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55</a:t>
            </a:fld>
            <a:endParaRPr lang="en-US"/>
          </a:p>
        </p:txBody>
      </p:sp>
    </p:spTree>
    <p:extLst>
      <p:ext uri="{BB962C8B-B14F-4D97-AF65-F5344CB8AC3E}">
        <p14:creationId xmlns:p14="http://schemas.microsoft.com/office/powerpoint/2010/main" val="41696284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56</a:t>
            </a:fld>
            <a:endParaRPr lang="en-US"/>
          </a:p>
        </p:txBody>
      </p:sp>
    </p:spTree>
    <p:extLst>
      <p:ext uri="{BB962C8B-B14F-4D97-AF65-F5344CB8AC3E}">
        <p14:creationId xmlns:p14="http://schemas.microsoft.com/office/powerpoint/2010/main" val="4613136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E97BF5-7263-4DBF-8607-1D02B172A98A}" type="slidenum">
              <a:rPr lang="en-US" smtClean="0"/>
              <a:t>57</a:t>
            </a:fld>
            <a:endParaRPr lang="en-US"/>
          </a:p>
        </p:txBody>
      </p:sp>
    </p:spTree>
    <p:extLst>
      <p:ext uri="{BB962C8B-B14F-4D97-AF65-F5344CB8AC3E}">
        <p14:creationId xmlns:p14="http://schemas.microsoft.com/office/powerpoint/2010/main" val="344815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For what We don’t need to get complicated with branches, merging, forking, and rebasing, </a:t>
            </a:r>
          </a:p>
          <a:p>
            <a:endParaRPr lang="en-US" b="1" dirty="0"/>
          </a:p>
          <a:p>
            <a:r>
              <a:rPr lang="en-US" b="1" dirty="0"/>
              <a:t>Repo</a:t>
            </a:r>
            <a:r>
              <a:rPr lang="en-US" dirty="0"/>
              <a:t>: A directory or storage space where your projects can live. It can be local to a folder on your computer, or it can be a storage space on GitHub or another online host.</a:t>
            </a:r>
          </a:p>
          <a:p>
            <a:r>
              <a:rPr lang="en-US" b="1" dirty="0"/>
              <a:t>Commit</a:t>
            </a:r>
            <a:r>
              <a:rPr lang="en-US" dirty="0"/>
              <a:t>: An individual change to a file (or set of files). It’s like when you save a file, except with Git, every time you save it creates a unique ID (a.k.a. the “commit hash”) that allows you to keep record of what changes were made when and by who.</a:t>
            </a:r>
          </a:p>
          <a:p>
            <a:r>
              <a:rPr lang="en-US" b="1" dirty="0"/>
              <a:t>Clone</a:t>
            </a:r>
            <a:r>
              <a:rPr lang="en-US" dirty="0"/>
              <a:t>: A copy of a repository that lives on your computer instead of on a website’s server somewhere, or the act of making that copy.</a:t>
            </a:r>
          </a:p>
          <a:p>
            <a:r>
              <a:rPr lang="en-US" b="1" dirty="0"/>
              <a:t>Pull</a:t>
            </a:r>
            <a:r>
              <a:rPr lang="en-US" dirty="0"/>
              <a:t>: Refers to when you are fetching in changes and merging them. For instance, if someone has made changes to the remote repository, you would pull those changes to your local repository.</a:t>
            </a:r>
          </a:p>
          <a:p>
            <a:r>
              <a:rPr lang="en-US" b="1" dirty="0"/>
              <a:t>Push</a:t>
            </a:r>
            <a:r>
              <a:rPr lang="en-US" dirty="0"/>
              <a:t>: This is the action of sending your committed changes to a remote repository on GitHub.com.</a:t>
            </a:r>
          </a:p>
          <a:p>
            <a:r>
              <a:rPr lang="en-US" b="1" dirty="0"/>
              <a:t>VS Code Sync</a:t>
            </a:r>
            <a:r>
              <a:rPr lang="en-US" dirty="0"/>
              <a:t>: This action in VS Code will perform a push and then a pull commits to and from the remote repository. </a:t>
            </a:r>
          </a:p>
          <a:p>
            <a:endParaRPr lang="en-US" dirty="0"/>
          </a:p>
        </p:txBody>
      </p:sp>
      <p:sp>
        <p:nvSpPr>
          <p:cNvPr id="4" name="Slide Number Placeholder 3"/>
          <p:cNvSpPr>
            <a:spLocks noGrp="1"/>
          </p:cNvSpPr>
          <p:nvPr>
            <p:ph type="sldNum" sz="quarter" idx="5"/>
          </p:nvPr>
        </p:nvSpPr>
        <p:spPr/>
        <p:txBody>
          <a:bodyPr/>
          <a:lstStyle/>
          <a:p>
            <a:fld id="{5CC2F248-AA33-4DC2-9A07-0F0183CD89F0}" type="slidenum">
              <a:rPr lang="en-US" smtClean="0"/>
              <a:t>6</a:t>
            </a:fld>
            <a:endParaRPr lang="en-US"/>
          </a:p>
        </p:txBody>
      </p:sp>
    </p:spTree>
    <p:extLst>
      <p:ext uri="{BB962C8B-B14F-4D97-AF65-F5344CB8AC3E}">
        <p14:creationId xmlns:p14="http://schemas.microsoft.com/office/powerpoint/2010/main" val="412983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C2F248-AA33-4DC2-9A07-0F0183CD89F0}" type="slidenum">
              <a:rPr lang="en-US" smtClean="0"/>
              <a:t>7</a:t>
            </a:fld>
            <a:endParaRPr lang="en-US"/>
          </a:p>
        </p:txBody>
      </p:sp>
    </p:spTree>
    <p:extLst>
      <p:ext uri="{BB962C8B-B14F-4D97-AF65-F5344CB8AC3E}">
        <p14:creationId xmlns:p14="http://schemas.microsoft.com/office/powerpoint/2010/main" val="2298046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C2F248-AA33-4DC2-9A07-0F0183CD89F0}" type="slidenum">
              <a:rPr lang="en-US" smtClean="0"/>
              <a:t>8</a:t>
            </a:fld>
            <a:endParaRPr lang="en-US"/>
          </a:p>
        </p:txBody>
      </p:sp>
    </p:spTree>
    <p:extLst>
      <p:ext uri="{BB962C8B-B14F-4D97-AF65-F5344CB8AC3E}">
        <p14:creationId xmlns:p14="http://schemas.microsoft.com/office/powerpoint/2010/main" val="268323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setting up our development environment in about 10 minutes. </a:t>
            </a:r>
          </a:p>
          <a:p>
            <a:r>
              <a:rPr lang="en-US" dirty="0"/>
              <a:t>We'll start by downloading and installing Git, </a:t>
            </a:r>
          </a:p>
          <a:p>
            <a:r>
              <a:rPr lang="en-US" dirty="0"/>
              <a:t>then download and install Visual Studio Code, </a:t>
            </a:r>
          </a:p>
          <a:p>
            <a:r>
              <a:rPr lang="en-US" dirty="0"/>
              <a:t>and finally, we'll move on to creating a GitHub account. 
</a:t>
            </a:r>
          </a:p>
        </p:txBody>
      </p:sp>
      <p:sp>
        <p:nvSpPr>
          <p:cNvPr id="4" name="Slide Number Placeholder 3"/>
          <p:cNvSpPr>
            <a:spLocks noGrp="1"/>
          </p:cNvSpPr>
          <p:nvPr>
            <p:ph type="sldNum" sz="quarter" idx="5"/>
          </p:nvPr>
        </p:nvSpPr>
        <p:spPr/>
        <p:txBody>
          <a:bodyPr/>
          <a:lstStyle/>
          <a:p>
            <a:fld id="{ECE97BF5-7263-4DBF-8607-1D02B172A98A}" type="slidenum">
              <a:rPr lang="en-US" smtClean="0"/>
              <a:t>9</a:t>
            </a:fld>
            <a:endParaRPr lang="en-US"/>
          </a:p>
        </p:txBody>
      </p:sp>
    </p:spTree>
    <p:extLst>
      <p:ext uri="{BB962C8B-B14F-4D97-AF65-F5344CB8AC3E}">
        <p14:creationId xmlns:p14="http://schemas.microsoft.com/office/powerpoint/2010/main" val="1229147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98627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225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23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34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Tree>
    <p:extLst>
      <p:ext uri="{BB962C8B-B14F-4D97-AF65-F5344CB8AC3E}">
        <p14:creationId xmlns:p14="http://schemas.microsoft.com/office/powerpoint/2010/main" val="1180628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675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591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783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33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57144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7721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9106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github.com/joegasper" TargetMode="External"/><Relationship Id="rId3" Type="http://schemas.openxmlformats.org/officeDocument/2006/relationships/slideLayout" Target="../slideLayouts/slideLayout1.xml"/><Relationship Id="rId7" Type="http://schemas.openxmlformats.org/officeDocument/2006/relationships/image" Target="../media/image3.svg"/><Relationship Id="rId12" Type="http://schemas.openxmlformats.org/officeDocument/2006/relationships/hyperlink" Target="https://www.linkedin.com/in/joegasper"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1.png"/><Relationship Id="rId1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svg"/><Relationship Id="rId14" Type="http://schemas.openxmlformats.org/officeDocument/2006/relationships/hyperlink" Target="https://github.com/gasperj"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scm.com/downloads" TargetMode="External"/><Relationship Id="rId11" Type="http://schemas.openxmlformats.org/officeDocument/2006/relationships/image" Target="../media/image27.png"/><Relationship Id="rId5" Type="http://schemas.openxmlformats.org/officeDocument/2006/relationships/image" Target="../media/image22.sv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0.png"/><Relationship Id="rId7" Type="http://schemas.openxmlformats.org/officeDocument/2006/relationships/image" Target="../media/image23.png"/><Relationship Id="rId12" Type="http://schemas.openxmlformats.org/officeDocument/2006/relationships/image" Target="../media/image2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28.png"/><Relationship Id="rId5" Type="http://schemas.openxmlformats.org/officeDocument/2006/relationships/image" Target="../media/image6.png"/><Relationship Id="rId10" Type="http://schemas.openxmlformats.org/officeDocument/2006/relationships/image" Target="../media/image26.png"/><Relationship Id="rId4" Type="http://schemas.openxmlformats.org/officeDocument/2006/relationships/hyperlink" Target="https://code.visualstudio.com/download" TargetMode="Externa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github.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sv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sv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sv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sv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sv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sv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sv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sv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sv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sv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5.sv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5.sv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5.sv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5.sv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5.sv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5.sv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docs.github.com/en/get-started" TargetMode="External"/><Relationship Id="rId18" Type="http://schemas.openxmlformats.org/officeDocument/2006/relationships/hyperlink" Target="https://education.github.com/" TargetMode="External"/><Relationship Id="rId3" Type="http://schemas.openxmlformats.org/officeDocument/2006/relationships/image" Target="../media/image10.png"/><Relationship Id="rId21" Type="http://schemas.openxmlformats.org/officeDocument/2006/relationships/hyperlink" Target="https://microsoft.github.io/vscode-essentials/en/" TargetMode="External"/><Relationship Id="rId7" Type="http://schemas.openxmlformats.org/officeDocument/2006/relationships/image" Target="../media/image22.svg"/><Relationship Id="rId12" Type="http://schemas.openxmlformats.org/officeDocument/2006/relationships/hyperlink" Target="https://runasradio.com/Shows/Show/925" TargetMode="External"/><Relationship Id="rId17" Type="http://schemas.openxmlformats.org/officeDocument/2006/relationships/hyperlink" Target="https://docs.github.com/en/get-started/writing-on-github/editing-and-sharing-content-with-gists/creating-gists" TargetMode="External"/><Relationship Id="rId25" Type="http://schemas.openxmlformats.org/officeDocument/2006/relationships/hyperlink" Target="https://docs.github.com/en/get-started/writing-on-github/getting-started-with-writing-and-formatting-on-github/quickstart-for-writing-on-github" TargetMode="External"/><Relationship Id="rId2" Type="http://schemas.openxmlformats.org/officeDocument/2006/relationships/notesSlide" Target="../notesSlides/notesSlide55.xml"/><Relationship Id="rId16" Type="http://schemas.openxmlformats.org/officeDocument/2006/relationships/hyperlink" Target="https://docs.github.com/en/account-and-profile/setting-up-and-managing-your-personal-account-on-github/managing-email-preferences/setting-your-commit-email-address" TargetMode="External"/><Relationship Id="rId20" Type="http://schemas.openxmlformats.org/officeDocument/2006/relationships/hyperlink" Target="https://docs.github.com/en/copilot/quickstart" TargetMode="Externa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hyperlink" Target="https://docs.github.com/en/get-started/getting-started-with-git/git-cheatsheet" TargetMode="External"/><Relationship Id="rId24" Type="http://schemas.openxmlformats.org/officeDocument/2006/relationships/hyperlink" Target="https://www.markdownguide.org/cheat-sheet/" TargetMode="External"/><Relationship Id="rId5" Type="http://schemas.openxmlformats.org/officeDocument/2006/relationships/image" Target="../media/image7.svg"/><Relationship Id="rId15" Type="http://schemas.openxmlformats.org/officeDocument/2006/relationships/hyperlink" Target="https://docs.github.com/en/get-started/getting-started-with-git/setting-your-username-in-git" TargetMode="External"/><Relationship Id="rId23" Type="http://schemas.openxmlformats.org/officeDocument/2006/relationships/hyperlink" Target="https://www.freecodecamp.org/news/best-vscode-extensions/" TargetMode="External"/><Relationship Id="rId10" Type="http://schemas.openxmlformats.org/officeDocument/2006/relationships/hyperlink" Target="https://github.com/git-guides/install-git" TargetMode="External"/><Relationship Id="rId19" Type="http://schemas.openxmlformats.org/officeDocument/2006/relationships/hyperlink" Target="https://code.visualstudio.com/docs/copilot/getting-started" TargetMode="External"/><Relationship Id="rId4" Type="http://schemas.openxmlformats.org/officeDocument/2006/relationships/image" Target="../media/image6.png"/><Relationship Id="rId9" Type="http://schemas.openxmlformats.org/officeDocument/2006/relationships/image" Target="../media/image5.svg"/><Relationship Id="rId14" Type="http://schemas.openxmlformats.org/officeDocument/2006/relationships/hyperlink" Target="https://github.com/skills/introduction-to-github" TargetMode="External"/><Relationship Id="rId22" Type="http://schemas.openxmlformats.org/officeDocument/2006/relationships/hyperlink" Target="https://www.youtube.com/@code/videos"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hyperlink" Target="https://github.com/gasperj" TargetMode="External"/><Relationship Id="rId5" Type="http://schemas.openxmlformats.org/officeDocument/2006/relationships/image" Target="../media/image4.png"/><Relationship Id="rId10" Type="http://schemas.openxmlformats.org/officeDocument/2006/relationships/hyperlink" Target="https://github.com/joegasper" TargetMode="External"/><Relationship Id="rId4" Type="http://schemas.openxmlformats.org/officeDocument/2006/relationships/image" Target="../media/image3.svg"/><Relationship Id="rId9" Type="http://schemas.openxmlformats.org/officeDocument/2006/relationships/hyperlink" Target="https://www.linkedin.com/in/joegasper"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hyperlink" Target="https://github.com/gasperj" TargetMode="External"/><Relationship Id="rId5" Type="http://schemas.openxmlformats.org/officeDocument/2006/relationships/image" Target="../media/image4.png"/><Relationship Id="rId10" Type="http://schemas.openxmlformats.org/officeDocument/2006/relationships/hyperlink" Target="https://github.com/joegasper" TargetMode="External"/><Relationship Id="rId4" Type="http://schemas.openxmlformats.org/officeDocument/2006/relationships/image" Target="../media/image3.svg"/><Relationship Id="rId9" Type="http://schemas.openxmlformats.org/officeDocument/2006/relationships/hyperlink" Target="https://www.linkedin.com/in/joegasper"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Video 23" title="Stars In The Night Sky">
            <a:hlinkClick r:id="" action="ppaction://media"/>
            <a:extLst>
              <a:ext uri="{FF2B5EF4-FFF2-40B4-BE49-F238E27FC236}">
                <a16:creationId xmlns:a16="http://schemas.microsoft.com/office/drawing/2014/main" id="{BD621180-7043-2AE7-6A76-7747A2CBA8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pic>
        <p:nvPicPr>
          <p:cNvPr id="4" name="Graphic 3" descr="Rocket with solid fill">
            <a:extLst>
              <a:ext uri="{FF2B5EF4-FFF2-40B4-BE49-F238E27FC236}">
                <a16:creationId xmlns:a16="http://schemas.microsoft.com/office/drawing/2014/main" id="{414CAED0-25C2-A47E-E1B6-3B0EFC085FB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04930" y="-15413"/>
            <a:ext cx="7132281" cy="7132281"/>
          </a:xfrm>
          <a:prstGeom prst="rect">
            <a:avLst/>
          </a:prstGeom>
        </p:spPr>
      </p:pic>
      <p:sp>
        <p:nvSpPr>
          <p:cNvPr id="2" name="Title 1">
            <a:extLst>
              <a:ext uri="{FF2B5EF4-FFF2-40B4-BE49-F238E27FC236}">
                <a16:creationId xmlns:a16="http://schemas.microsoft.com/office/drawing/2014/main" id="{55DC0A24-778A-E01E-28A4-CAA3D076FAD1}"/>
              </a:ext>
            </a:extLst>
          </p:cNvPr>
          <p:cNvSpPr>
            <a:spLocks noGrp="1"/>
          </p:cNvSpPr>
          <p:nvPr>
            <p:ph type="ctrTitle"/>
          </p:nvPr>
        </p:nvSpPr>
        <p:spPr>
          <a:xfrm>
            <a:off x="0" y="194826"/>
            <a:ext cx="6714909" cy="3234174"/>
          </a:xfrm>
        </p:spPr>
        <p:txBody>
          <a:bodyPr anchor="b">
            <a:normAutofit fontScale="90000"/>
          </a:bodyPr>
          <a:lstStyle/>
          <a:p>
            <a:r>
              <a:rPr lang="en-US" sz="6100" dirty="0"/>
              <a:t>Git Going: </a:t>
            </a:r>
            <a:br>
              <a:rPr lang="en-US" sz="6100" dirty="0"/>
            </a:br>
            <a:r>
              <a:rPr lang="en-US" sz="6100" dirty="0"/>
              <a:t>Launching Your Code Journey with GitHub &amp; Visual Studio Code</a:t>
            </a:r>
          </a:p>
        </p:txBody>
      </p:sp>
      <p:pic>
        <p:nvPicPr>
          <p:cNvPr id="6" name="Graphic 5">
            <a:extLst>
              <a:ext uri="{FF2B5EF4-FFF2-40B4-BE49-F238E27FC236}">
                <a16:creationId xmlns:a16="http://schemas.microsoft.com/office/drawing/2014/main" id="{5BD9054B-04BB-6046-EA5F-95A2DEE70A0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700000">
            <a:off x="8192381" y="2305254"/>
            <a:ext cx="933450" cy="914400"/>
          </a:xfrm>
          <a:prstGeom prst="rect">
            <a:avLst/>
          </a:prstGeom>
        </p:spPr>
      </p:pic>
      <p:pic>
        <p:nvPicPr>
          <p:cNvPr id="10" name="Graphic 9">
            <a:extLst>
              <a:ext uri="{FF2B5EF4-FFF2-40B4-BE49-F238E27FC236}">
                <a16:creationId xmlns:a16="http://schemas.microsoft.com/office/drawing/2014/main" id="{D2451194-A143-66A3-79DB-7AE1F1A403EC}"/>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rot="2700000">
            <a:off x="8968341" y="3074478"/>
            <a:ext cx="952500" cy="952500"/>
          </a:xfrm>
          <a:prstGeom prst="rect">
            <a:avLst/>
          </a:prstGeom>
        </p:spPr>
      </p:pic>
      <p:sp>
        <p:nvSpPr>
          <p:cNvPr id="18" name="TextBox 17">
            <a:extLst>
              <a:ext uri="{FF2B5EF4-FFF2-40B4-BE49-F238E27FC236}">
                <a16:creationId xmlns:a16="http://schemas.microsoft.com/office/drawing/2014/main" id="{64EC502C-7626-29B9-4FEC-151BAE4CAE16}"/>
              </a:ext>
            </a:extLst>
          </p:cNvPr>
          <p:cNvSpPr txBox="1"/>
          <p:nvPr/>
        </p:nvSpPr>
        <p:spPr>
          <a:xfrm>
            <a:off x="339981" y="3872204"/>
            <a:ext cx="5787866" cy="2677656"/>
          </a:xfrm>
          <a:prstGeom prst="rect">
            <a:avLst/>
          </a:prstGeom>
          <a:noFill/>
        </p:spPr>
        <p:txBody>
          <a:bodyPr wrap="none" rtlCol="0">
            <a:spAutoFit/>
          </a:bodyPr>
          <a:lstStyle/>
          <a:p>
            <a:r>
              <a:rPr lang="en-US" sz="2400" dirty="0"/>
              <a:t>Joe Gasper</a:t>
            </a:r>
          </a:p>
          <a:p>
            <a:r>
              <a:rPr lang="en-US" sz="2400" dirty="0"/>
              <a:t>Systems Administrator</a:t>
            </a:r>
          </a:p>
          <a:p>
            <a:r>
              <a:rPr lang="en-US" sz="2400" dirty="0"/>
              <a:t>University of Florida</a:t>
            </a:r>
          </a:p>
          <a:p>
            <a:r>
              <a:rPr lang="en-US" sz="2400" dirty="0"/>
              <a:t>Institute of Food and Agricultural Sciences</a:t>
            </a:r>
          </a:p>
          <a:p>
            <a:r>
              <a:rPr lang="en-US" sz="2400" dirty="0"/>
              <a:t>gasperj@ufl.edu</a:t>
            </a:r>
          </a:p>
          <a:p>
            <a:r>
              <a:rPr lang="en-US" sz="2400" dirty="0"/>
              <a:t>      </a:t>
            </a:r>
            <a:r>
              <a:rPr lang="en-US" sz="2400" dirty="0">
                <a:hlinkClick r:id="rId12">
                  <a:extLst>
                    <a:ext uri="{A12FA001-AC4F-418D-AE19-62706E023703}">
                      <ahyp:hlinkClr xmlns:ahyp="http://schemas.microsoft.com/office/drawing/2018/hyperlinkcolor" val="tx"/>
                    </a:ext>
                  </a:extLst>
                </a:hlinkClick>
              </a:rPr>
              <a:t>in/joegasper</a:t>
            </a:r>
            <a:endParaRPr lang="en-US" sz="2400" dirty="0"/>
          </a:p>
          <a:p>
            <a:r>
              <a:rPr lang="en-US" sz="2400" dirty="0"/>
              <a:t>      @</a:t>
            </a:r>
            <a:r>
              <a:rPr lang="en-US" sz="2400" dirty="0">
                <a:hlinkClick r:id="rId13">
                  <a:extLst>
                    <a:ext uri="{A12FA001-AC4F-418D-AE19-62706E023703}">
                      <ahyp:hlinkClr xmlns:ahyp="http://schemas.microsoft.com/office/drawing/2018/hyperlinkcolor" val="tx"/>
                    </a:ext>
                  </a:extLst>
                </a:hlinkClick>
              </a:rPr>
              <a:t>joegasper</a:t>
            </a:r>
            <a:r>
              <a:rPr lang="en-US" sz="2400" dirty="0"/>
              <a:t> &amp; @</a:t>
            </a:r>
            <a:r>
              <a:rPr lang="en-US" sz="2400" dirty="0">
                <a:hlinkClick r:id="rId14">
                  <a:extLst>
                    <a:ext uri="{A12FA001-AC4F-418D-AE19-62706E023703}">
                      <ahyp:hlinkClr xmlns:ahyp="http://schemas.microsoft.com/office/drawing/2018/hyperlinkcolor" val="tx"/>
                    </a:ext>
                  </a:extLst>
                </a:hlinkClick>
              </a:rPr>
              <a:t>gasperj</a:t>
            </a:r>
            <a:endParaRPr lang="en-US" sz="2400" dirty="0"/>
          </a:p>
        </p:txBody>
      </p:sp>
      <p:pic>
        <p:nvPicPr>
          <p:cNvPr id="20" name="Picture 19">
            <a:extLst>
              <a:ext uri="{FF2B5EF4-FFF2-40B4-BE49-F238E27FC236}">
                <a16:creationId xmlns:a16="http://schemas.microsoft.com/office/drawing/2014/main" id="{4ED4E1D4-3E0D-8392-33BA-F8DAE7214316}"/>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48453" y="5805780"/>
            <a:ext cx="247650" cy="247650"/>
          </a:xfrm>
          <a:prstGeom prst="rect">
            <a:avLst/>
          </a:prstGeom>
        </p:spPr>
      </p:pic>
      <p:pic>
        <p:nvPicPr>
          <p:cNvPr id="22" name="Graphic 21">
            <a:extLst>
              <a:ext uri="{FF2B5EF4-FFF2-40B4-BE49-F238E27FC236}">
                <a16:creationId xmlns:a16="http://schemas.microsoft.com/office/drawing/2014/main" id="{4AC3EAA8-52B5-610B-8178-205DC1220717}"/>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26974" y="6157499"/>
            <a:ext cx="284296" cy="278494"/>
          </a:xfrm>
          <a:prstGeom prst="rect">
            <a:avLst/>
          </a:prstGeom>
        </p:spPr>
      </p:pic>
    </p:spTree>
    <p:extLst>
      <p:ext uri="{BB962C8B-B14F-4D97-AF65-F5344CB8AC3E}">
        <p14:creationId xmlns:p14="http://schemas.microsoft.com/office/powerpoint/2010/main" val="57634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7" fill="hold"/>
                                        <p:tgtEl>
                                          <p:spTgt spid="24"/>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24"/>
                </p:tgtEl>
              </p:cMediaNode>
            </p:video>
            <p:seq concurrent="1" nextAc="seek">
              <p:cTn id="11" restart="whenNotActive" fill="hold" evtFilter="cancelBubble" nodeType="interactiveSeq">
                <p:stCondLst>
                  <p:cond evt="onClick" delay="0">
                    <p:tgtEl>
                      <p:spTgt spid="2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4"/>
                                        </p:tgtEl>
                                      </p:cBhvr>
                                    </p:cmd>
                                  </p:childTnLst>
                                </p:cTn>
                              </p:par>
                            </p:childTnLst>
                          </p:cTn>
                        </p:par>
                      </p:childTnLst>
                    </p:cTn>
                  </p:par>
                </p:childTnLst>
              </p:cTn>
              <p:nextCondLst>
                <p:cond evt="onClick" delay="0">
                  <p:tgtEl>
                    <p:spTgt spid="24"/>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a:off x="609600" y="291830"/>
            <a:ext cx="10972800" cy="822960"/>
          </a:xfrm>
        </p:spPr>
        <p:txBody>
          <a:bodyPr anchor="t">
            <a:noAutofit/>
          </a:bodyPr>
          <a:lstStyle/>
          <a:p>
            <a:pPr algn="ctr"/>
            <a:r>
              <a:rPr lang="en-US" sz="5400" dirty="0"/>
              <a:t>Development Tools: Git</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grpSp>
        <p:nvGrpSpPr>
          <p:cNvPr id="81" name="Group 80">
            <a:extLst>
              <a:ext uri="{FF2B5EF4-FFF2-40B4-BE49-F238E27FC236}">
                <a16:creationId xmlns:a16="http://schemas.microsoft.com/office/drawing/2014/main" id="{41BD197E-6D55-3699-5C83-2CFEDC426A72}"/>
              </a:ext>
            </a:extLst>
          </p:cNvPr>
          <p:cNvGrpSpPr/>
          <p:nvPr/>
        </p:nvGrpSpPr>
        <p:grpSpPr>
          <a:xfrm>
            <a:off x="709383" y="2202267"/>
            <a:ext cx="3200400" cy="3553457"/>
            <a:chOff x="709383" y="2202267"/>
            <a:chExt cx="3200400" cy="3553457"/>
          </a:xfrm>
        </p:grpSpPr>
        <p:sp>
          <p:nvSpPr>
            <p:cNvPr id="64" name="TextBox 63">
              <a:extLst>
                <a:ext uri="{FF2B5EF4-FFF2-40B4-BE49-F238E27FC236}">
                  <a16:creationId xmlns:a16="http://schemas.microsoft.com/office/drawing/2014/main" id="{4B1761E0-AFE9-9F21-E79D-BD8B2F07D93D}"/>
                </a:ext>
              </a:extLst>
            </p:cNvPr>
            <p:cNvSpPr txBox="1"/>
            <p:nvPr/>
          </p:nvSpPr>
          <p:spPr>
            <a:xfrm>
              <a:off x="709383" y="3939842"/>
              <a:ext cx="3200400" cy="1815882"/>
            </a:xfrm>
            <a:prstGeom prst="rect">
              <a:avLst/>
            </a:prstGeom>
            <a:noFill/>
          </p:spPr>
          <p:txBody>
            <a:bodyPr wrap="square">
              <a:spAutoFit/>
            </a:bodyPr>
            <a:lstStyle/>
            <a:p>
              <a:pPr lvl="0" algn="ctr">
                <a:lnSpc>
                  <a:spcPct val="100000"/>
                </a:lnSpc>
              </a:pPr>
              <a:r>
                <a:rPr lang="en-US" sz="2800" dirty="0"/>
                <a:t>Downloading </a:t>
              </a:r>
            </a:p>
            <a:p>
              <a:pPr lvl="0" algn="ctr">
                <a:lnSpc>
                  <a:spcPct val="100000"/>
                </a:lnSpc>
              </a:pPr>
              <a:r>
                <a:rPr lang="en-US" sz="2800" dirty="0"/>
                <a:t>and </a:t>
              </a:r>
            </a:p>
            <a:p>
              <a:pPr lvl="0" algn="ctr">
                <a:lnSpc>
                  <a:spcPct val="100000"/>
                </a:lnSpc>
              </a:pPr>
              <a:r>
                <a:rPr lang="en-US" sz="2800" dirty="0"/>
                <a:t>Installing </a:t>
              </a:r>
            </a:p>
            <a:p>
              <a:pPr lvl="0" algn="ctr">
                <a:lnSpc>
                  <a:spcPct val="100000"/>
                </a:lnSpc>
              </a:pPr>
              <a:r>
                <a:rPr lang="en-US" sz="2800" dirty="0"/>
                <a:t>Git</a:t>
              </a:r>
            </a:p>
          </p:txBody>
        </p:sp>
        <p:pic>
          <p:nvPicPr>
            <p:cNvPr id="68" name="Graphic 67">
              <a:extLst>
                <a:ext uri="{FF2B5EF4-FFF2-40B4-BE49-F238E27FC236}">
                  <a16:creationId xmlns:a16="http://schemas.microsoft.com/office/drawing/2014/main" id="{4ED4EBDB-F5B2-BEC5-51FC-A3EE1B6C611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23783" y="2202267"/>
              <a:ext cx="1371600" cy="1371600"/>
            </a:xfrm>
            <a:prstGeom prst="rect">
              <a:avLst/>
            </a:prstGeom>
          </p:spPr>
        </p:pic>
      </p:grpSp>
      <p:sp>
        <p:nvSpPr>
          <p:cNvPr id="3" name="TextBox 2">
            <a:extLst>
              <a:ext uri="{FF2B5EF4-FFF2-40B4-BE49-F238E27FC236}">
                <a16:creationId xmlns:a16="http://schemas.microsoft.com/office/drawing/2014/main" id="{9059036D-B1DA-70BC-1A00-DF52867B6F19}"/>
              </a:ext>
            </a:extLst>
          </p:cNvPr>
          <p:cNvSpPr txBox="1"/>
          <p:nvPr/>
        </p:nvSpPr>
        <p:spPr>
          <a:xfrm>
            <a:off x="4756484" y="1581620"/>
            <a:ext cx="6096000" cy="1384995"/>
          </a:xfrm>
          <a:prstGeom prst="rect">
            <a:avLst/>
          </a:prstGeom>
          <a:noFill/>
        </p:spPr>
        <p:txBody>
          <a:bodyPr wrap="square">
            <a:spAutoFit/>
          </a:bodyPr>
          <a:lstStyle/>
          <a:p>
            <a:r>
              <a:rPr lang="en-US" sz="2800" dirty="0">
                <a:hlinkClick r:id="rId6"/>
              </a:rPr>
              <a:t>https://git-scm.com/downloads</a:t>
            </a:r>
            <a:endParaRPr lang="en-US" sz="2800" dirty="0"/>
          </a:p>
          <a:p>
            <a:endParaRPr lang="en-US" sz="2800" dirty="0"/>
          </a:p>
          <a:p>
            <a:r>
              <a:rPr lang="en-US" sz="2800" dirty="0"/>
              <a:t>Exe install – take the defaults</a:t>
            </a:r>
          </a:p>
        </p:txBody>
      </p:sp>
      <p:pic>
        <p:nvPicPr>
          <p:cNvPr id="9" name="Graphic 8">
            <a:extLst>
              <a:ext uri="{FF2B5EF4-FFF2-40B4-BE49-F238E27FC236}">
                <a16:creationId xmlns:a16="http://schemas.microsoft.com/office/drawing/2014/main" id="{68190C95-7018-1146-3A2C-2D813E30EE3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81041" y="3357052"/>
            <a:ext cx="300038" cy="300038"/>
          </a:xfrm>
          <a:prstGeom prst="rect">
            <a:avLst/>
          </a:prstGeom>
        </p:spPr>
      </p:pic>
      <p:pic>
        <p:nvPicPr>
          <p:cNvPr id="10" name="Picture 9">
            <a:extLst>
              <a:ext uri="{FF2B5EF4-FFF2-40B4-BE49-F238E27FC236}">
                <a16:creationId xmlns:a16="http://schemas.microsoft.com/office/drawing/2014/main" id="{CDC6FBF6-5C6B-7BF1-EF22-A7F6D6FCA09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381040" y="4190008"/>
            <a:ext cx="300038" cy="404813"/>
          </a:xfrm>
          <a:prstGeom prst="rect">
            <a:avLst/>
          </a:prstGeom>
        </p:spPr>
      </p:pic>
      <p:pic>
        <p:nvPicPr>
          <p:cNvPr id="1026" name="Picture 2">
            <a:extLst>
              <a:ext uri="{FF2B5EF4-FFF2-40B4-BE49-F238E27FC236}">
                <a16:creationId xmlns:a16="http://schemas.microsoft.com/office/drawing/2014/main" id="{4D910A33-8E8E-1F5D-1A0F-2BF11DEC8A3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381039" y="5083462"/>
            <a:ext cx="300039" cy="300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A08145D-39A2-D5D5-74BE-089A6A6713B2}"/>
              </a:ext>
            </a:extLst>
          </p:cNvPr>
          <p:cNvSpPr txBox="1"/>
          <p:nvPr/>
        </p:nvSpPr>
        <p:spPr>
          <a:xfrm>
            <a:off x="4756484" y="2406441"/>
            <a:ext cx="5972154" cy="3970318"/>
          </a:xfrm>
          <a:prstGeom prst="rect">
            <a:avLst/>
          </a:prstGeom>
          <a:noFill/>
        </p:spPr>
        <p:txBody>
          <a:bodyPr wrap="square">
            <a:spAutoFit/>
          </a:bodyPr>
          <a:lstStyle/>
          <a:p>
            <a:endParaRPr lang="en-US" sz="2800" dirty="0"/>
          </a:p>
          <a:p>
            <a:endParaRPr lang="en-US" sz="2800" dirty="0"/>
          </a:p>
          <a:p>
            <a:r>
              <a:rPr lang="en-US" sz="2800" dirty="0"/>
              <a:t>PS&gt; </a:t>
            </a:r>
            <a:r>
              <a:rPr lang="en-US" sz="2800" dirty="0" err="1"/>
              <a:t>winget</a:t>
            </a:r>
            <a:r>
              <a:rPr lang="en-US" sz="2800" dirty="0"/>
              <a:t> install </a:t>
            </a:r>
            <a:r>
              <a:rPr lang="en-US" sz="2800" dirty="0" err="1"/>
              <a:t>Git.Git</a:t>
            </a:r>
            <a:endParaRPr lang="en-US" sz="2800" dirty="0"/>
          </a:p>
          <a:p>
            <a:endParaRPr lang="en-US" sz="2800" dirty="0"/>
          </a:p>
          <a:p>
            <a:r>
              <a:rPr lang="en-US" sz="2800" dirty="0"/>
              <a:t>$ brew install git</a:t>
            </a:r>
          </a:p>
          <a:p>
            <a:endParaRPr lang="en-US" sz="2800" dirty="0"/>
          </a:p>
          <a:p>
            <a:r>
              <a:rPr lang="en-US" sz="2800" dirty="0"/>
              <a:t># </a:t>
            </a:r>
            <a:r>
              <a:rPr lang="en-US" sz="2800" dirty="0" err="1"/>
              <a:t>sudo</a:t>
            </a:r>
            <a:r>
              <a:rPr lang="en-US" sz="2800" dirty="0"/>
              <a:t> apt install git</a:t>
            </a:r>
          </a:p>
          <a:p>
            <a:endParaRPr lang="en-US" sz="2800" dirty="0"/>
          </a:p>
          <a:p>
            <a:r>
              <a:rPr lang="en-US" sz="2800" dirty="0"/>
              <a:t>{ </a:t>
            </a:r>
            <a:r>
              <a:rPr lang="en-US" sz="2800" dirty="0" err="1"/>
              <a:t>git.path</a:t>
            </a:r>
            <a:r>
              <a:rPr lang="en-US" sz="2800" dirty="0"/>
              <a:t> = "C:\Git\bin\git.exe" }</a:t>
            </a:r>
          </a:p>
        </p:txBody>
      </p:sp>
      <p:pic>
        <p:nvPicPr>
          <p:cNvPr id="14" name="Picture 13">
            <a:extLst>
              <a:ext uri="{FF2B5EF4-FFF2-40B4-BE49-F238E27FC236}">
                <a16:creationId xmlns:a16="http://schemas.microsoft.com/office/drawing/2014/main" id="{936CDCB0-34F8-B54E-F863-31325D52299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381038" y="5970730"/>
            <a:ext cx="300040" cy="300040"/>
          </a:xfrm>
          <a:prstGeom prst="rect">
            <a:avLst/>
          </a:prstGeom>
        </p:spPr>
      </p:pic>
      <p:sp>
        <p:nvSpPr>
          <p:cNvPr id="12" name="SketchyLine">
            <a:extLst>
              <a:ext uri="{FF2B5EF4-FFF2-40B4-BE49-F238E27FC236}">
                <a16:creationId xmlns:a16="http://schemas.microsoft.com/office/drawing/2014/main" id="{0B146B9D-FAB2-7840-5AB7-E31F4A666B39}"/>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581B550-97DB-A15E-07EA-31B667106AEC}"/>
              </a:ext>
            </a:extLst>
          </p:cNvPr>
          <p:cNvSpPr txBox="1"/>
          <p:nvPr/>
        </p:nvSpPr>
        <p:spPr>
          <a:xfrm>
            <a:off x="76199" y="6537198"/>
            <a:ext cx="908424" cy="307777"/>
          </a:xfrm>
          <a:prstGeom prst="rect">
            <a:avLst/>
          </a:prstGeom>
          <a:noFill/>
        </p:spPr>
        <p:txBody>
          <a:bodyPr wrap="square" rtlCol="0">
            <a:spAutoFit/>
          </a:bodyPr>
          <a:lstStyle/>
          <a:p>
            <a:r>
              <a:rPr lang="en-US" sz="1400" dirty="0"/>
              <a:t>Demo⌚</a:t>
            </a:r>
          </a:p>
        </p:txBody>
      </p:sp>
    </p:spTree>
    <p:extLst>
      <p:ext uri="{BB962C8B-B14F-4D97-AF65-F5344CB8AC3E}">
        <p14:creationId xmlns:p14="http://schemas.microsoft.com/office/powerpoint/2010/main" val="164168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a:off x="609600" y="291830"/>
            <a:ext cx="10972800" cy="822960"/>
          </a:xfrm>
        </p:spPr>
        <p:txBody>
          <a:bodyPr anchor="t">
            <a:noAutofit/>
          </a:bodyPr>
          <a:lstStyle/>
          <a:p>
            <a:pPr algn="ctr"/>
            <a:r>
              <a:rPr lang="en-US" sz="5400" dirty="0"/>
              <a:t>Development Tools: 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3" name="TextBox 2">
            <a:extLst>
              <a:ext uri="{FF2B5EF4-FFF2-40B4-BE49-F238E27FC236}">
                <a16:creationId xmlns:a16="http://schemas.microsoft.com/office/drawing/2014/main" id="{9059036D-B1DA-70BC-1A00-DF52867B6F19}"/>
              </a:ext>
            </a:extLst>
          </p:cNvPr>
          <p:cNvSpPr txBox="1"/>
          <p:nvPr/>
        </p:nvSpPr>
        <p:spPr>
          <a:xfrm>
            <a:off x="4756484" y="1581620"/>
            <a:ext cx="6657474" cy="1384995"/>
          </a:xfrm>
          <a:prstGeom prst="rect">
            <a:avLst/>
          </a:prstGeom>
          <a:noFill/>
        </p:spPr>
        <p:txBody>
          <a:bodyPr wrap="square">
            <a:spAutoFit/>
          </a:bodyPr>
          <a:lstStyle/>
          <a:p>
            <a:r>
              <a:rPr lang="en-US" sz="2800" dirty="0">
                <a:hlinkClick r:id="rId4"/>
              </a:rPr>
              <a:t>https://code.visualstudio.com/download</a:t>
            </a:r>
            <a:endParaRPr lang="en-US" sz="2800" dirty="0"/>
          </a:p>
          <a:p>
            <a:endParaRPr lang="en-US" sz="2800" dirty="0"/>
          </a:p>
          <a:p>
            <a:r>
              <a:rPr lang="en-US" sz="2800" dirty="0"/>
              <a:t>Windows: Choose the “User Installer”   </a:t>
            </a:r>
          </a:p>
        </p:txBody>
      </p:sp>
      <p:grpSp>
        <p:nvGrpSpPr>
          <p:cNvPr id="2" name="Group 1">
            <a:extLst>
              <a:ext uri="{FF2B5EF4-FFF2-40B4-BE49-F238E27FC236}">
                <a16:creationId xmlns:a16="http://schemas.microsoft.com/office/drawing/2014/main" id="{D873A206-E176-1910-9B7C-A5E1D70C7C78}"/>
              </a:ext>
            </a:extLst>
          </p:cNvPr>
          <p:cNvGrpSpPr/>
          <p:nvPr/>
        </p:nvGrpSpPr>
        <p:grpSpPr>
          <a:xfrm>
            <a:off x="709383" y="2202267"/>
            <a:ext cx="3200400" cy="3553457"/>
            <a:chOff x="4216819" y="2202267"/>
            <a:chExt cx="3200400" cy="3553457"/>
          </a:xfrm>
        </p:grpSpPr>
        <p:sp>
          <p:nvSpPr>
            <p:cNvPr id="4" name="TextBox 3">
              <a:extLst>
                <a:ext uri="{FF2B5EF4-FFF2-40B4-BE49-F238E27FC236}">
                  <a16:creationId xmlns:a16="http://schemas.microsoft.com/office/drawing/2014/main" id="{3F7FDAFB-9BAA-B8D2-AD87-AECB218C67C3}"/>
                </a:ext>
              </a:extLst>
            </p:cNvPr>
            <p:cNvSpPr txBox="1"/>
            <p:nvPr/>
          </p:nvSpPr>
          <p:spPr>
            <a:xfrm>
              <a:off x="4216819" y="3939842"/>
              <a:ext cx="3200400" cy="1815882"/>
            </a:xfrm>
            <a:prstGeom prst="rect">
              <a:avLst/>
            </a:prstGeom>
            <a:noFill/>
          </p:spPr>
          <p:txBody>
            <a:bodyPr wrap="square">
              <a:spAutoFit/>
            </a:bodyPr>
            <a:lstStyle/>
            <a:p>
              <a:pPr lvl="0" algn="ctr">
                <a:lnSpc>
                  <a:spcPct val="100000"/>
                </a:lnSpc>
              </a:pPr>
              <a:r>
                <a:rPr lang="en-US" sz="2800" dirty="0"/>
                <a:t>Downloading </a:t>
              </a:r>
            </a:p>
            <a:p>
              <a:pPr lvl="0" algn="ctr">
                <a:lnSpc>
                  <a:spcPct val="100000"/>
                </a:lnSpc>
              </a:pPr>
              <a:r>
                <a:rPr lang="en-US" sz="2800" dirty="0"/>
                <a:t>and </a:t>
              </a:r>
            </a:p>
            <a:p>
              <a:pPr lvl="0" algn="ctr">
                <a:lnSpc>
                  <a:spcPct val="100000"/>
                </a:lnSpc>
              </a:pPr>
              <a:r>
                <a:rPr lang="en-US" sz="2800" dirty="0"/>
                <a:t>Installing </a:t>
              </a:r>
            </a:p>
            <a:p>
              <a:pPr lvl="0" algn="ctr">
                <a:lnSpc>
                  <a:spcPct val="100000"/>
                </a:lnSpc>
              </a:pPr>
              <a:r>
                <a:rPr lang="en-US" sz="2800" dirty="0"/>
                <a:t>VS Code</a:t>
              </a:r>
            </a:p>
          </p:txBody>
        </p:sp>
        <p:pic>
          <p:nvPicPr>
            <p:cNvPr id="6" name="Graphic 5">
              <a:extLst>
                <a:ext uri="{FF2B5EF4-FFF2-40B4-BE49-F238E27FC236}">
                  <a16:creationId xmlns:a16="http://schemas.microsoft.com/office/drawing/2014/main" id="{1CFBE7AF-B631-837C-5D2E-28275A17AAB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31219" y="2202267"/>
              <a:ext cx="1371600" cy="1371600"/>
            </a:xfrm>
            <a:prstGeom prst="rect">
              <a:avLst/>
            </a:prstGeom>
          </p:spPr>
        </p:pic>
      </p:grpSp>
      <p:pic>
        <p:nvPicPr>
          <p:cNvPr id="7" name="Graphic 6">
            <a:extLst>
              <a:ext uri="{FF2B5EF4-FFF2-40B4-BE49-F238E27FC236}">
                <a16:creationId xmlns:a16="http://schemas.microsoft.com/office/drawing/2014/main" id="{3F8A7FA7-429A-49D6-41C9-76CA4E8949A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81041" y="3365073"/>
            <a:ext cx="300038" cy="300038"/>
          </a:xfrm>
          <a:prstGeom prst="rect">
            <a:avLst/>
          </a:prstGeom>
        </p:spPr>
      </p:pic>
      <p:pic>
        <p:nvPicPr>
          <p:cNvPr id="8" name="Picture 7">
            <a:extLst>
              <a:ext uri="{FF2B5EF4-FFF2-40B4-BE49-F238E27FC236}">
                <a16:creationId xmlns:a16="http://schemas.microsoft.com/office/drawing/2014/main" id="{9F1F1D49-C80A-FEE6-15BE-C27D86C05E8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381041" y="4165130"/>
            <a:ext cx="300038" cy="404813"/>
          </a:xfrm>
          <a:prstGeom prst="rect">
            <a:avLst/>
          </a:prstGeom>
        </p:spPr>
      </p:pic>
      <p:pic>
        <p:nvPicPr>
          <p:cNvPr id="9" name="Picture 2">
            <a:extLst>
              <a:ext uri="{FF2B5EF4-FFF2-40B4-BE49-F238E27FC236}">
                <a16:creationId xmlns:a16="http://schemas.microsoft.com/office/drawing/2014/main" id="{E42F66A6-B967-EFBC-EF1F-274A164F380F}"/>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381039" y="5079614"/>
            <a:ext cx="300039" cy="300039"/>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4953A109-8A19-9729-1AA0-6BAEF8F286EE}"/>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381039" y="5909695"/>
            <a:ext cx="300040" cy="300040"/>
          </a:xfrm>
          <a:prstGeom prst="rect">
            <a:avLst/>
          </a:prstGeom>
        </p:spPr>
      </p:pic>
      <p:sp>
        <p:nvSpPr>
          <p:cNvPr id="13" name="TextBox 12">
            <a:extLst>
              <a:ext uri="{FF2B5EF4-FFF2-40B4-BE49-F238E27FC236}">
                <a16:creationId xmlns:a16="http://schemas.microsoft.com/office/drawing/2014/main" id="{65701372-FBDB-FAF4-9B3C-E7C366DF6784}"/>
              </a:ext>
            </a:extLst>
          </p:cNvPr>
          <p:cNvSpPr txBox="1"/>
          <p:nvPr/>
        </p:nvSpPr>
        <p:spPr>
          <a:xfrm>
            <a:off x="4756483" y="2406441"/>
            <a:ext cx="7283115" cy="3970318"/>
          </a:xfrm>
          <a:prstGeom prst="rect">
            <a:avLst/>
          </a:prstGeom>
          <a:noFill/>
        </p:spPr>
        <p:txBody>
          <a:bodyPr wrap="square">
            <a:spAutoFit/>
          </a:bodyPr>
          <a:lstStyle/>
          <a:p>
            <a:endParaRPr lang="en-US" sz="2800" dirty="0"/>
          </a:p>
          <a:p>
            <a:endParaRPr lang="en-US" sz="2800" dirty="0"/>
          </a:p>
          <a:p>
            <a:r>
              <a:rPr lang="en-US" sz="2800" dirty="0"/>
              <a:t>PS&gt; </a:t>
            </a:r>
            <a:r>
              <a:rPr lang="en-US" sz="2800" dirty="0" err="1"/>
              <a:t>winget</a:t>
            </a:r>
            <a:r>
              <a:rPr lang="en-US" sz="2800" dirty="0"/>
              <a:t> install </a:t>
            </a:r>
            <a:r>
              <a:rPr lang="en-US" sz="2800" dirty="0" err="1"/>
              <a:t>Microsoft.VisualStudioCode</a:t>
            </a:r>
            <a:r>
              <a:rPr lang="en-US" sz="2800" dirty="0"/>
              <a:t> </a:t>
            </a:r>
          </a:p>
          <a:p>
            <a:endParaRPr lang="en-US" sz="2800" dirty="0"/>
          </a:p>
          <a:p>
            <a:r>
              <a:rPr lang="en-US" sz="2800" dirty="0"/>
              <a:t>$ brew install --cask visual-studio-code</a:t>
            </a:r>
          </a:p>
          <a:p>
            <a:endParaRPr lang="en-US" sz="2800" dirty="0"/>
          </a:p>
          <a:p>
            <a:r>
              <a:rPr lang="en-US" sz="2800" dirty="0"/>
              <a:t># </a:t>
            </a:r>
            <a:r>
              <a:rPr lang="en-US" sz="2800" dirty="0" err="1"/>
              <a:t>sudo</a:t>
            </a:r>
            <a:r>
              <a:rPr lang="en-US" sz="2800" dirty="0"/>
              <a:t> snap install code --classic</a:t>
            </a:r>
          </a:p>
          <a:p>
            <a:endParaRPr lang="en-US" sz="2800" dirty="0"/>
          </a:p>
          <a:p>
            <a:r>
              <a:rPr lang="en-US" sz="2800" dirty="0"/>
              <a:t>Microsoft Store</a:t>
            </a:r>
          </a:p>
        </p:txBody>
      </p:sp>
      <p:sp>
        <p:nvSpPr>
          <p:cNvPr id="15" name="SketchyLine">
            <a:extLst>
              <a:ext uri="{FF2B5EF4-FFF2-40B4-BE49-F238E27FC236}">
                <a16:creationId xmlns:a16="http://schemas.microsoft.com/office/drawing/2014/main" id="{C959A7ED-2E64-800E-CA14-02330B856655}"/>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F194F7-ADB2-432D-B0C2-6D37DBE6595F}"/>
              </a:ext>
            </a:extLst>
          </p:cNvPr>
          <p:cNvSpPr txBox="1"/>
          <p:nvPr/>
        </p:nvSpPr>
        <p:spPr>
          <a:xfrm>
            <a:off x="76199" y="6537198"/>
            <a:ext cx="908424" cy="307777"/>
          </a:xfrm>
          <a:prstGeom prst="rect">
            <a:avLst/>
          </a:prstGeom>
          <a:noFill/>
        </p:spPr>
        <p:txBody>
          <a:bodyPr wrap="square" rtlCol="0">
            <a:spAutoFit/>
          </a:bodyPr>
          <a:lstStyle/>
          <a:p>
            <a:r>
              <a:rPr lang="en-US" sz="1400" dirty="0"/>
              <a:t>Demo⌚</a:t>
            </a:r>
          </a:p>
        </p:txBody>
      </p:sp>
    </p:spTree>
    <p:extLst>
      <p:ext uri="{BB962C8B-B14F-4D97-AF65-F5344CB8AC3E}">
        <p14:creationId xmlns:p14="http://schemas.microsoft.com/office/powerpoint/2010/main" val="92896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a:off x="609600" y="291830"/>
            <a:ext cx="10972800" cy="822960"/>
          </a:xfrm>
        </p:spPr>
        <p:txBody>
          <a:bodyPr anchor="t">
            <a:noAutofit/>
          </a:bodyPr>
          <a:lstStyle/>
          <a:p>
            <a:pPr algn="ctr"/>
            <a:r>
              <a:rPr lang="en-US" sz="5400" dirty="0"/>
              <a:t>Development Tools: GitHub</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3" name="TextBox 2">
            <a:extLst>
              <a:ext uri="{FF2B5EF4-FFF2-40B4-BE49-F238E27FC236}">
                <a16:creationId xmlns:a16="http://schemas.microsoft.com/office/drawing/2014/main" id="{9059036D-B1DA-70BC-1A00-DF52867B6F19}"/>
              </a:ext>
            </a:extLst>
          </p:cNvPr>
          <p:cNvSpPr txBox="1"/>
          <p:nvPr/>
        </p:nvSpPr>
        <p:spPr>
          <a:xfrm>
            <a:off x="4756484" y="1581620"/>
            <a:ext cx="6657474" cy="954107"/>
          </a:xfrm>
          <a:prstGeom prst="rect">
            <a:avLst/>
          </a:prstGeom>
          <a:noFill/>
        </p:spPr>
        <p:txBody>
          <a:bodyPr wrap="square">
            <a:spAutoFit/>
          </a:bodyPr>
          <a:lstStyle/>
          <a:p>
            <a:r>
              <a:rPr lang="en-US" sz="2800" dirty="0">
                <a:hlinkClick r:id="rId4"/>
              </a:rPr>
              <a:t>https://github.com/</a:t>
            </a:r>
            <a:r>
              <a:rPr lang="en-US" sz="2800" dirty="0"/>
              <a:t> </a:t>
            </a:r>
          </a:p>
          <a:p>
            <a:r>
              <a:rPr lang="en-US" sz="2800" dirty="0"/>
              <a:t>One Account to Rule Them All   </a:t>
            </a:r>
          </a:p>
        </p:txBody>
      </p:sp>
      <p:grpSp>
        <p:nvGrpSpPr>
          <p:cNvPr id="5" name="Group 4">
            <a:extLst>
              <a:ext uri="{FF2B5EF4-FFF2-40B4-BE49-F238E27FC236}">
                <a16:creationId xmlns:a16="http://schemas.microsoft.com/office/drawing/2014/main" id="{2D5D8D3E-915B-6062-B34E-F87CED815C6B}"/>
              </a:ext>
            </a:extLst>
          </p:cNvPr>
          <p:cNvGrpSpPr/>
          <p:nvPr/>
        </p:nvGrpSpPr>
        <p:grpSpPr>
          <a:xfrm>
            <a:off x="720092" y="2202267"/>
            <a:ext cx="3200400" cy="3553457"/>
            <a:chOff x="7738541" y="2202267"/>
            <a:chExt cx="3200400" cy="3553457"/>
          </a:xfrm>
        </p:grpSpPr>
        <p:sp>
          <p:nvSpPr>
            <p:cNvPr id="10" name="TextBox 9">
              <a:extLst>
                <a:ext uri="{FF2B5EF4-FFF2-40B4-BE49-F238E27FC236}">
                  <a16:creationId xmlns:a16="http://schemas.microsoft.com/office/drawing/2014/main" id="{EB42191F-187F-D95D-5780-84CF5F58529A}"/>
                </a:ext>
              </a:extLst>
            </p:cNvPr>
            <p:cNvSpPr txBox="1"/>
            <p:nvPr/>
          </p:nvSpPr>
          <p:spPr>
            <a:xfrm>
              <a:off x="7738541" y="3939842"/>
              <a:ext cx="3200400" cy="1815882"/>
            </a:xfrm>
            <a:prstGeom prst="rect">
              <a:avLst/>
            </a:prstGeom>
            <a:noFill/>
          </p:spPr>
          <p:txBody>
            <a:bodyPr wrap="square">
              <a:spAutoFit/>
            </a:bodyPr>
            <a:lstStyle/>
            <a:p>
              <a:pPr lvl="0" algn="ctr">
                <a:lnSpc>
                  <a:spcPct val="100000"/>
                </a:lnSpc>
              </a:pPr>
              <a:r>
                <a:rPr lang="en-US" sz="2800" dirty="0"/>
                <a:t>Creating </a:t>
              </a:r>
            </a:p>
            <a:p>
              <a:pPr lvl="0" algn="ctr">
                <a:lnSpc>
                  <a:spcPct val="100000"/>
                </a:lnSpc>
              </a:pPr>
              <a:r>
                <a:rPr lang="en-US" sz="2800" dirty="0"/>
                <a:t>a </a:t>
              </a:r>
            </a:p>
            <a:p>
              <a:pPr lvl="0" algn="ctr">
                <a:lnSpc>
                  <a:spcPct val="100000"/>
                </a:lnSpc>
              </a:pPr>
              <a:r>
                <a:rPr lang="en-US" sz="2800" dirty="0"/>
                <a:t>GitHub </a:t>
              </a:r>
            </a:p>
            <a:p>
              <a:pPr lvl="0" algn="ctr">
                <a:lnSpc>
                  <a:spcPct val="100000"/>
                </a:lnSpc>
              </a:pPr>
              <a:r>
                <a:rPr lang="en-US" sz="2800" dirty="0"/>
                <a:t>Account</a:t>
              </a:r>
            </a:p>
          </p:txBody>
        </p:sp>
        <p:pic>
          <p:nvPicPr>
            <p:cNvPr id="11" name="Graphic 10">
              <a:extLst>
                <a:ext uri="{FF2B5EF4-FFF2-40B4-BE49-F238E27FC236}">
                  <a16:creationId xmlns:a16="http://schemas.microsoft.com/office/drawing/2014/main" id="{6EE080C9-822D-FE20-AB49-C66DF2EB5C3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38654" y="2202267"/>
              <a:ext cx="1400175" cy="1371600"/>
            </a:xfrm>
            <a:prstGeom prst="rect">
              <a:avLst/>
            </a:prstGeom>
          </p:spPr>
        </p:pic>
      </p:grpSp>
      <p:sp>
        <p:nvSpPr>
          <p:cNvPr id="15" name="TextBox 14">
            <a:extLst>
              <a:ext uri="{FF2B5EF4-FFF2-40B4-BE49-F238E27FC236}">
                <a16:creationId xmlns:a16="http://schemas.microsoft.com/office/drawing/2014/main" id="{C12D31E6-8893-17DD-6BD2-D08EFCD338C2}"/>
              </a:ext>
            </a:extLst>
          </p:cNvPr>
          <p:cNvSpPr txBox="1"/>
          <p:nvPr/>
        </p:nvSpPr>
        <p:spPr>
          <a:xfrm>
            <a:off x="4756484" y="2679391"/>
            <a:ext cx="6096000" cy="3652282"/>
          </a:xfrm>
          <a:prstGeom prst="rect">
            <a:avLst/>
          </a:prstGeom>
          <a:solidFill>
            <a:srgbClr val="0C162D"/>
          </a:solidFill>
        </p:spPr>
        <p:txBody>
          <a:bodyPr wrap="square">
            <a:spAutoFit/>
          </a:bodyPr>
          <a:lstStyle/>
          <a:p>
            <a:pPr>
              <a:spcAft>
                <a:spcPts val="400"/>
              </a:spcAft>
            </a:pPr>
            <a:r>
              <a:rPr lang="en-US" dirty="0">
                <a:solidFill>
                  <a:srgbClr val="8193B2"/>
                </a:solidFill>
                <a:latin typeface="Consolas" panose="020B0609020204030204" pitchFamily="49" charset="0"/>
              </a:rPr>
              <a:t>Welcome to GitHub!</a:t>
            </a:r>
          </a:p>
          <a:p>
            <a:pPr>
              <a:spcAft>
                <a:spcPts val="400"/>
              </a:spcAft>
            </a:pPr>
            <a:r>
              <a:rPr lang="en-US" dirty="0">
                <a:solidFill>
                  <a:srgbClr val="8193B2"/>
                </a:solidFill>
                <a:latin typeface="Consolas" panose="020B0609020204030204" pitchFamily="49" charset="0"/>
              </a:rPr>
              <a:t>Let’s begin the adventure</a:t>
            </a:r>
          </a:p>
          <a:p>
            <a:pPr>
              <a:spcAft>
                <a:spcPts val="400"/>
              </a:spcAft>
            </a:pPr>
            <a:endParaRPr lang="en-US" dirty="0">
              <a:solidFill>
                <a:srgbClr val="8193B2"/>
              </a:solidFill>
              <a:latin typeface="Consolas" panose="020B0609020204030204" pitchFamily="49" charset="0"/>
            </a:endParaRPr>
          </a:p>
          <a:p>
            <a:pPr>
              <a:spcAft>
                <a:spcPts val="400"/>
              </a:spcAft>
            </a:pPr>
            <a:r>
              <a:rPr lang="en-US" dirty="0">
                <a:solidFill>
                  <a:srgbClr val="00CFC8"/>
                </a:solidFill>
                <a:latin typeface="Consolas" panose="020B0609020204030204" pitchFamily="49" charset="0"/>
              </a:rPr>
              <a:t>Enter your email*</a:t>
            </a:r>
          </a:p>
          <a:p>
            <a:pPr>
              <a:spcAft>
                <a:spcPts val="400"/>
              </a:spcAft>
            </a:pPr>
            <a:r>
              <a:rPr lang="en-US" dirty="0">
                <a:latin typeface="Consolas" panose="020B0609020204030204" pitchFamily="49" charset="0"/>
              </a:rPr>
              <a:t>   joegasper@gmail.com</a:t>
            </a:r>
          </a:p>
          <a:p>
            <a:pPr>
              <a:spcAft>
                <a:spcPts val="400"/>
              </a:spcAft>
            </a:pPr>
            <a:endParaRPr lang="en-US" dirty="0">
              <a:latin typeface="Consolas" panose="020B0609020204030204" pitchFamily="49" charset="0"/>
            </a:endParaRPr>
          </a:p>
          <a:p>
            <a:pPr>
              <a:spcAft>
                <a:spcPts val="400"/>
              </a:spcAft>
            </a:pPr>
            <a:r>
              <a:rPr lang="en-US" dirty="0">
                <a:solidFill>
                  <a:srgbClr val="00CFC8"/>
                </a:solidFill>
                <a:latin typeface="Consolas" panose="020B0609020204030204" pitchFamily="49" charset="0"/>
              </a:rPr>
              <a:t>Create a password*</a:t>
            </a:r>
          </a:p>
          <a:p>
            <a:pPr>
              <a:spcAft>
                <a:spcPts val="400"/>
              </a:spcAft>
            </a:pPr>
            <a:r>
              <a:rPr lang="en-US" dirty="0">
                <a:latin typeface="Consolas" panose="020B0609020204030204" pitchFamily="49" charset="0"/>
              </a:rPr>
              <a:t>   **********************</a:t>
            </a:r>
          </a:p>
          <a:p>
            <a:pPr>
              <a:spcAft>
                <a:spcPts val="400"/>
              </a:spcAft>
            </a:pPr>
            <a:endParaRPr lang="en-US" dirty="0">
              <a:latin typeface="Consolas" panose="020B0609020204030204" pitchFamily="49" charset="0"/>
            </a:endParaRPr>
          </a:p>
          <a:p>
            <a:pPr>
              <a:spcAft>
                <a:spcPts val="400"/>
              </a:spcAft>
            </a:pPr>
            <a:r>
              <a:rPr lang="en-US" dirty="0">
                <a:solidFill>
                  <a:srgbClr val="00CFC8"/>
                </a:solidFill>
                <a:latin typeface="Consolas" panose="020B0609020204030204" pitchFamily="49" charset="0"/>
              </a:rPr>
              <a:t>Enter a username*</a:t>
            </a:r>
          </a:p>
          <a:p>
            <a:pPr>
              <a:spcAft>
                <a:spcPts val="400"/>
              </a:spcAft>
            </a:pPr>
            <a:r>
              <a:rPr lang="en-US" dirty="0">
                <a:latin typeface="Consolas" panose="020B0609020204030204" pitchFamily="49" charset="0"/>
              </a:rPr>
              <a:t>   joegasper-gm</a:t>
            </a:r>
          </a:p>
        </p:txBody>
      </p:sp>
      <p:sp>
        <p:nvSpPr>
          <p:cNvPr id="16" name="TextBox 15">
            <a:extLst>
              <a:ext uri="{FF2B5EF4-FFF2-40B4-BE49-F238E27FC236}">
                <a16:creationId xmlns:a16="http://schemas.microsoft.com/office/drawing/2014/main" id="{49A82FE7-2FD2-C06F-3B76-92F92851EA78}"/>
              </a:ext>
            </a:extLst>
          </p:cNvPr>
          <p:cNvSpPr txBox="1"/>
          <p:nvPr/>
        </p:nvSpPr>
        <p:spPr>
          <a:xfrm>
            <a:off x="9474226" y="5823730"/>
            <a:ext cx="1232515" cy="408623"/>
          </a:xfrm>
          <a:prstGeom prst="roundRect">
            <a:avLst/>
          </a:prstGeom>
          <a:noFill/>
          <a:ln>
            <a:solidFill>
              <a:srgbClr val="20BB3D"/>
            </a:solidFill>
          </a:ln>
        </p:spPr>
        <p:txBody>
          <a:bodyPr wrap="none" rtlCol="0">
            <a:spAutoFit/>
          </a:bodyPr>
          <a:lstStyle/>
          <a:p>
            <a:r>
              <a:rPr lang="en-US" dirty="0">
                <a:solidFill>
                  <a:srgbClr val="20BB3D"/>
                </a:solidFill>
              </a:rPr>
              <a:t> Continue </a:t>
            </a:r>
          </a:p>
        </p:txBody>
      </p:sp>
      <p:sp>
        <p:nvSpPr>
          <p:cNvPr id="18" name="SketchyLine">
            <a:extLst>
              <a:ext uri="{FF2B5EF4-FFF2-40B4-BE49-F238E27FC236}">
                <a16:creationId xmlns:a16="http://schemas.microsoft.com/office/drawing/2014/main" id="{91DBB6B2-4209-694D-5782-CE6CE7C28FFA}"/>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37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a:off x="609600" y="291830"/>
            <a:ext cx="10972800" cy="822960"/>
          </a:xfrm>
        </p:spPr>
        <p:txBody>
          <a:bodyPr anchor="t">
            <a:noAutofit/>
          </a:bodyPr>
          <a:lstStyle/>
          <a:p>
            <a:pPr algn="ctr"/>
            <a:r>
              <a:rPr lang="en-US" sz="5400" dirty="0"/>
              <a:t>Development Tools: GitHub</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grpSp>
        <p:nvGrpSpPr>
          <p:cNvPr id="5" name="Group 4">
            <a:extLst>
              <a:ext uri="{FF2B5EF4-FFF2-40B4-BE49-F238E27FC236}">
                <a16:creationId xmlns:a16="http://schemas.microsoft.com/office/drawing/2014/main" id="{2D5D8D3E-915B-6062-B34E-F87CED815C6B}"/>
              </a:ext>
            </a:extLst>
          </p:cNvPr>
          <p:cNvGrpSpPr/>
          <p:nvPr/>
        </p:nvGrpSpPr>
        <p:grpSpPr>
          <a:xfrm>
            <a:off x="720092" y="2202267"/>
            <a:ext cx="3200400" cy="3553457"/>
            <a:chOff x="7738541" y="2202267"/>
            <a:chExt cx="3200400" cy="3553457"/>
          </a:xfrm>
        </p:grpSpPr>
        <p:sp>
          <p:nvSpPr>
            <p:cNvPr id="10" name="TextBox 9">
              <a:extLst>
                <a:ext uri="{FF2B5EF4-FFF2-40B4-BE49-F238E27FC236}">
                  <a16:creationId xmlns:a16="http://schemas.microsoft.com/office/drawing/2014/main" id="{EB42191F-187F-D95D-5780-84CF5F58529A}"/>
                </a:ext>
              </a:extLst>
            </p:cNvPr>
            <p:cNvSpPr txBox="1"/>
            <p:nvPr/>
          </p:nvSpPr>
          <p:spPr>
            <a:xfrm>
              <a:off x="7738541" y="3939842"/>
              <a:ext cx="3200400" cy="1815882"/>
            </a:xfrm>
            <a:prstGeom prst="rect">
              <a:avLst/>
            </a:prstGeom>
            <a:noFill/>
          </p:spPr>
          <p:txBody>
            <a:bodyPr wrap="square">
              <a:spAutoFit/>
            </a:bodyPr>
            <a:lstStyle/>
            <a:p>
              <a:pPr lvl="0" algn="ctr">
                <a:lnSpc>
                  <a:spcPct val="100000"/>
                </a:lnSpc>
              </a:pPr>
              <a:r>
                <a:rPr lang="en-US" sz="2800" dirty="0"/>
                <a:t>Settings </a:t>
              </a:r>
            </a:p>
            <a:p>
              <a:pPr lvl="0" algn="ctr">
                <a:lnSpc>
                  <a:spcPct val="100000"/>
                </a:lnSpc>
              </a:pPr>
              <a:r>
                <a:rPr lang="en-US" sz="2800" dirty="0"/>
                <a:t>in a </a:t>
              </a:r>
            </a:p>
            <a:p>
              <a:pPr lvl="0" algn="ctr">
                <a:lnSpc>
                  <a:spcPct val="100000"/>
                </a:lnSpc>
              </a:pPr>
              <a:r>
                <a:rPr lang="en-US" sz="2800" dirty="0"/>
                <a:t>GitHub </a:t>
              </a:r>
            </a:p>
            <a:p>
              <a:pPr lvl="0" algn="ctr">
                <a:lnSpc>
                  <a:spcPct val="100000"/>
                </a:lnSpc>
              </a:pPr>
              <a:r>
                <a:rPr lang="en-US" sz="2800" dirty="0"/>
                <a:t>Account</a:t>
              </a:r>
            </a:p>
          </p:txBody>
        </p:sp>
        <p:pic>
          <p:nvPicPr>
            <p:cNvPr id="11" name="Graphic 10">
              <a:extLst>
                <a:ext uri="{FF2B5EF4-FFF2-40B4-BE49-F238E27FC236}">
                  <a16:creationId xmlns:a16="http://schemas.microsoft.com/office/drawing/2014/main" id="{6EE080C9-822D-FE20-AB49-C66DF2EB5C3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38654" y="2202267"/>
              <a:ext cx="1400175" cy="1371600"/>
            </a:xfrm>
            <a:prstGeom prst="rect">
              <a:avLst/>
            </a:prstGeom>
          </p:spPr>
        </p:pic>
      </p:grpSp>
      <p:pic>
        <p:nvPicPr>
          <p:cNvPr id="4" name="Picture 3">
            <a:extLst>
              <a:ext uri="{FF2B5EF4-FFF2-40B4-BE49-F238E27FC236}">
                <a16:creationId xmlns:a16="http://schemas.microsoft.com/office/drawing/2014/main" id="{9951109D-B42F-2280-4579-C4AC081A9A57}"/>
              </a:ext>
            </a:extLst>
          </p:cNvPr>
          <p:cNvPicPr>
            <a:picLocks noChangeAspect="1"/>
          </p:cNvPicPr>
          <p:nvPr/>
        </p:nvPicPr>
        <p:blipFill>
          <a:blip r:embed="rId6"/>
          <a:stretch>
            <a:fillRect/>
          </a:stretch>
        </p:blipFill>
        <p:spPr>
          <a:xfrm>
            <a:off x="3719237" y="1605189"/>
            <a:ext cx="2342857" cy="3647619"/>
          </a:xfrm>
          <a:prstGeom prst="rect">
            <a:avLst/>
          </a:prstGeom>
        </p:spPr>
      </p:pic>
      <p:pic>
        <p:nvPicPr>
          <p:cNvPr id="7" name="Picture 6">
            <a:extLst>
              <a:ext uri="{FF2B5EF4-FFF2-40B4-BE49-F238E27FC236}">
                <a16:creationId xmlns:a16="http://schemas.microsoft.com/office/drawing/2014/main" id="{C5CC07CC-32CA-8D61-7D27-B22DDD301E77}"/>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4895344" y="5830852"/>
            <a:ext cx="3476190" cy="609523"/>
          </a:xfrm>
          <a:prstGeom prst="rect">
            <a:avLst/>
          </a:prstGeom>
        </p:spPr>
      </p:pic>
      <p:pic>
        <p:nvPicPr>
          <p:cNvPr id="9" name="Picture 8">
            <a:extLst>
              <a:ext uri="{FF2B5EF4-FFF2-40B4-BE49-F238E27FC236}">
                <a16:creationId xmlns:a16="http://schemas.microsoft.com/office/drawing/2014/main" id="{734A623F-33EB-78BF-34FE-57982AE0AAC4}"/>
              </a:ext>
            </a:extLst>
          </p:cNvPr>
          <p:cNvPicPr>
            <a:picLocks noChangeAspect="1"/>
          </p:cNvPicPr>
          <p:nvPr/>
        </p:nvPicPr>
        <p:blipFill>
          <a:blip r:embed="rId8"/>
          <a:stretch>
            <a:fillRect/>
          </a:stretch>
        </p:blipFill>
        <p:spPr>
          <a:xfrm>
            <a:off x="6633439" y="1610926"/>
            <a:ext cx="4704762" cy="942857"/>
          </a:xfrm>
          <a:prstGeom prst="rect">
            <a:avLst/>
          </a:prstGeom>
        </p:spPr>
      </p:pic>
      <p:pic>
        <p:nvPicPr>
          <p:cNvPr id="17" name="Picture 16">
            <a:extLst>
              <a:ext uri="{FF2B5EF4-FFF2-40B4-BE49-F238E27FC236}">
                <a16:creationId xmlns:a16="http://schemas.microsoft.com/office/drawing/2014/main" id="{E6421D2F-73DC-E40C-2E93-8C258FC6ED06}"/>
              </a:ext>
            </a:extLst>
          </p:cNvPr>
          <p:cNvPicPr>
            <a:picLocks noChangeAspect="1"/>
          </p:cNvPicPr>
          <p:nvPr/>
        </p:nvPicPr>
        <p:blipFill>
          <a:blip r:embed="rId9"/>
          <a:stretch>
            <a:fillRect/>
          </a:stretch>
        </p:blipFill>
        <p:spPr>
          <a:xfrm>
            <a:off x="7395690" y="2695069"/>
            <a:ext cx="2923809" cy="2914286"/>
          </a:xfrm>
          <a:prstGeom prst="rect">
            <a:avLst/>
          </a:prstGeom>
        </p:spPr>
      </p:pic>
      <p:sp>
        <p:nvSpPr>
          <p:cNvPr id="18" name="SketchyLine">
            <a:extLst>
              <a:ext uri="{FF2B5EF4-FFF2-40B4-BE49-F238E27FC236}">
                <a16:creationId xmlns:a16="http://schemas.microsoft.com/office/drawing/2014/main" id="{CCAD79B9-890E-9BA3-CBC0-71755FE7578E}"/>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209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a:off x="609600" y="291830"/>
            <a:ext cx="10972800" cy="822960"/>
          </a:xfrm>
        </p:spPr>
        <p:txBody>
          <a:bodyPr anchor="t">
            <a:noAutofit/>
          </a:bodyPr>
          <a:lstStyle/>
          <a:p>
            <a:pPr algn="ctr"/>
            <a:r>
              <a:rPr lang="en-US" sz="5400" dirty="0"/>
              <a:t>Development Tools: GitHub</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grpSp>
        <p:nvGrpSpPr>
          <p:cNvPr id="5" name="Group 4">
            <a:extLst>
              <a:ext uri="{FF2B5EF4-FFF2-40B4-BE49-F238E27FC236}">
                <a16:creationId xmlns:a16="http://schemas.microsoft.com/office/drawing/2014/main" id="{2D5D8D3E-915B-6062-B34E-F87CED815C6B}"/>
              </a:ext>
            </a:extLst>
          </p:cNvPr>
          <p:cNvGrpSpPr/>
          <p:nvPr/>
        </p:nvGrpSpPr>
        <p:grpSpPr>
          <a:xfrm>
            <a:off x="720092" y="2202267"/>
            <a:ext cx="3200400" cy="3553457"/>
            <a:chOff x="7738541" y="2202267"/>
            <a:chExt cx="3200400" cy="3553457"/>
          </a:xfrm>
        </p:grpSpPr>
        <p:sp>
          <p:nvSpPr>
            <p:cNvPr id="10" name="TextBox 9">
              <a:extLst>
                <a:ext uri="{FF2B5EF4-FFF2-40B4-BE49-F238E27FC236}">
                  <a16:creationId xmlns:a16="http://schemas.microsoft.com/office/drawing/2014/main" id="{EB42191F-187F-D95D-5780-84CF5F58529A}"/>
                </a:ext>
              </a:extLst>
            </p:cNvPr>
            <p:cNvSpPr txBox="1"/>
            <p:nvPr/>
          </p:nvSpPr>
          <p:spPr>
            <a:xfrm>
              <a:off x="7738541" y="3939842"/>
              <a:ext cx="3200400" cy="1815882"/>
            </a:xfrm>
            <a:prstGeom prst="rect">
              <a:avLst/>
            </a:prstGeom>
            <a:noFill/>
          </p:spPr>
          <p:txBody>
            <a:bodyPr wrap="square">
              <a:spAutoFit/>
            </a:bodyPr>
            <a:lstStyle/>
            <a:p>
              <a:pPr lvl="0" algn="ctr">
                <a:lnSpc>
                  <a:spcPct val="100000"/>
                </a:lnSpc>
              </a:pPr>
              <a:r>
                <a:rPr lang="en-US" sz="2800" dirty="0"/>
                <a:t>Creating </a:t>
              </a:r>
            </a:p>
            <a:p>
              <a:pPr lvl="0" algn="ctr">
                <a:lnSpc>
                  <a:spcPct val="100000"/>
                </a:lnSpc>
              </a:pPr>
              <a:r>
                <a:rPr lang="en-US" sz="2800" dirty="0"/>
                <a:t>a </a:t>
              </a:r>
            </a:p>
            <a:p>
              <a:pPr lvl="0" algn="ctr">
                <a:lnSpc>
                  <a:spcPct val="100000"/>
                </a:lnSpc>
              </a:pPr>
              <a:r>
                <a:rPr lang="en-US" sz="2800" dirty="0"/>
                <a:t>Profile </a:t>
              </a:r>
            </a:p>
            <a:p>
              <a:pPr lvl="0" algn="ctr">
                <a:lnSpc>
                  <a:spcPct val="100000"/>
                </a:lnSpc>
              </a:pPr>
              <a:r>
                <a:rPr lang="en-US" sz="2800" dirty="0"/>
                <a:t>README.md</a:t>
              </a:r>
            </a:p>
          </p:txBody>
        </p:sp>
        <p:pic>
          <p:nvPicPr>
            <p:cNvPr id="11" name="Graphic 10">
              <a:extLst>
                <a:ext uri="{FF2B5EF4-FFF2-40B4-BE49-F238E27FC236}">
                  <a16:creationId xmlns:a16="http://schemas.microsoft.com/office/drawing/2014/main" id="{6EE080C9-822D-FE20-AB49-C66DF2EB5C3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38654" y="2202267"/>
              <a:ext cx="1400175" cy="1371600"/>
            </a:xfrm>
            <a:prstGeom prst="rect">
              <a:avLst/>
            </a:prstGeom>
          </p:spPr>
        </p:pic>
      </p:grpSp>
      <p:pic>
        <p:nvPicPr>
          <p:cNvPr id="4" name="Picture 3" descr="Introduce yourself with a profile README. This feature will generate a profile repo for you with default README.md file.">
            <a:extLst>
              <a:ext uri="{FF2B5EF4-FFF2-40B4-BE49-F238E27FC236}">
                <a16:creationId xmlns:a16="http://schemas.microsoft.com/office/drawing/2014/main" id="{137F2C39-B39F-8476-6322-15584789FD5F}"/>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3724176" y="1406620"/>
            <a:ext cx="6847618" cy="4990476"/>
          </a:xfrm>
          <a:prstGeom prst="rect">
            <a:avLst/>
          </a:prstGeom>
        </p:spPr>
      </p:pic>
      <p:sp>
        <p:nvSpPr>
          <p:cNvPr id="6" name="SketchyLine">
            <a:extLst>
              <a:ext uri="{FF2B5EF4-FFF2-40B4-BE49-F238E27FC236}">
                <a16:creationId xmlns:a16="http://schemas.microsoft.com/office/drawing/2014/main" id="{CA36249F-94F9-D757-1113-6AB07531B3A3}"/>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66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a:off x="609600" y="291830"/>
            <a:ext cx="10972800" cy="822960"/>
          </a:xfrm>
        </p:spPr>
        <p:txBody>
          <a:bodyPr anchor="t">
            <a:noAutofit/>
          </a:bodyPr>
          <a:lstStyle/>
          <a:p>
            <a:pPr algn="ctr"/>
            <a:r>
              <a:rPr lang="en-US" sz="5400" dirty="0"/>
              <a:t>Development Tools: GitHub</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7" name="Picture 6">
            <a:extLst>
              <a:ext uri="{FF2B5EF4-FFF2-40B4-BE49-F238E27FC236}">
                <a16:creationId xmlns:a16="http://schemas.microsoft.com/office/drawing/2014/main" id="{8636DE88-5E13-1926-60BA-65A7FA27E06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613" r="-15"/>
          <a:stretch/>
        </p:blipFill>
        <p:spPr>
          <a:xfrm>
            <a:off x="1066801" y="1297497"/>
            <a:ext cx="10058400" cy="5021179"/>
          </a:xfrm>
          <a:prstGeom prst="rect">
            <a:avLst/>
          </a:prstGeom>
        </p:spPr>
      </p:pic>
      <p:sp>
        <p:nvSpPr>
          <p:cNvPr id="8" name="SketchyLine">
            <a:extLst>
              <a:ext uri="{FF2B5EF4-FFF2-40B4-BE49-F238E27FC236}">
                <a16:creationId xmlns:a16="http://schemas.microsoft.com/office/drawing/2014/main" id="{60DF508A-E488-B0FA-32E2-5211C8E58380}"/>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64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a:off x="609600" y="291830"/>
            <a:ext cx="10972800" cy="822960"/>
          </a:xfrm>
        </p:spPr>
        <p:txBody>
          <a:bodyPr anchor="t">
            <a:noAutofit/>
          </a:bodyPr>
          <a:lstStyle/>
          <a:p>
            <a:pPr algn="ctr"/>
            <a:r>
              <a:rPr lang="en-US" sz="5400" dirty="0"/>
              <a:t>Development Tools: GitHub</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7" name="Picture 6">
            <a:extLst>
              <a:ext uri="{FF2B5EF4-FFF2-40B4-BE49-F238E27FC236}">
                <a16:creationId xmlns:a16="http://schemas.microsoft.com/office/drawing/2014/main" id="{8636DE88-5E13-1926-60BA-65A7FA27E06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66801" y="1297497"/>
            <a:ext cx="10058400" cy="5021179"/>
          </a:xfrm>
          <a:prstGeom prst="rect">
            <a:avLst/>
          </a:prstGeom>
        </p:spPr>
      </p:pic>
      <p:sp>
        <p:nvSpPr>
          <p:cNvPr id="2" name="SketchyLine">
            <a:extLst>
              <a:ext uri="{FF2B5EF4-FFF2-40B4-BE49-F238E27FC236}">
                <a16:creationId xmlns:a16="http://schemas.microsoft.com/office/drawing/2014/main" id="{5E226AAC-10E1-D068-16FD-56C17462629C}"/>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8D349B0-E4CB-F772-11D0-B26BF0E21282}"/>
              </a:ext>
            </a:extLst>
          </p:cNvPr>
          <p:cNvSpPr txBox="1"/>
          <p:nvPr/>
        </p:nvSpPr>
        <p:spPr>
          <a:xfrm>
            <a:off x="76199" y="6537198"/>
            <a:ext cx="908424" cy="307777"/>
          </a:xfrm>
          <a:prstGeom prst="rect">
            <a:avLst/>
          </a:prstGeom>
          <a:noFill/>
        </p:spPr>
        <p:txBody>
          <a:bodyPr wrap="square" rtlCol="0">
            <a:spAutoFit/>
          </a:bodyPr>
          <a:lstStyle/>
          <a:p>
            <a:r>
              <a:rPr lang="en-US" sz="1400" dirty="0"/>
              <a:t>Demo⌚</a:t>
            </a:r>
          </a:p>
        </p:txBody>
      </p:sp>
    </p:spTree>
    <p:extLst>
      <p:ext uri="{BB962C8B-B14F-4D97-AF65-F5344CB8AC3E}">
        <p14:creationId xmlns:p14="http://schemas.microsoft.com/office/powerpoint/2010/main" val="2393963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a:off x="609600" y="291830"/>
            <a:ext cx="10972800" cy="822960"/>
          </a:xfrm>
        </p:spPr>
        <p:txBody>
          <a:bodyPr anchor="t">
            <a:noAutofit/>
          </a:bodyPr>
          <a:lstStyle/>
          <a:p>
            <a:pPr algn="ctr"/>
            <a:r>
              <a:rPr lang="en-US" sz="5400" dirty="0"/>
              <a:t>Development Tools: 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4" name="TextBox 3">
            <a:extLst>
              <a:ext uri="{FF2B5EF4-FFF2-40B4-BE49-F238E27FC236}">
                <a16:creationId xmlns:a16="http://schemas.microsoft.com/office/drawing/2014/main" id="{3F7FDAFB-9BAA-B8D2-AD87-AECB218C67C3}"/>
              </a:ext>
            </a:extLst>
          </p:cNvPr>
          <p:cNvSpPr txBox="1"/>
          <p:nvPr/>
        </p:nvSpPr>
        <p:spPr>
          <a:xfrm>
            <a:off x="709383" y="3939842"/>
            <a:ext cx="3200400" cy="1815882"/>
          </a:xfrm>
          <a:prstGeom prst="rect">
            <a:avLst/>
          </a:prstGeom>
          <a:noFill/>
        </p:spPr>
        <p:txBody>
          <a:bodyPr wrap="square">
            <a:spAutoFit/>
          </a:bodyPr>
          <a:lstStyle/>
          <a:p>
            <a:pPr lvl="0" algn="ctr">
              <a:lnSpc>
                <a:spcPct val="100000"/>
              </a:lnSpc>
            </a:pPr>
            <a:r>
              <a:rPr lang="en-US" sz="2800" dirty="0"/>
              <a:t>Integrating</a:t>
            </a:r>
          </a:p>
          <a:p>
            <a:pPr lvl="0" algn="ctr">
              <a:lnSpc>
                <a:spcPct val="100000"/>
              </a:lnSpc>
            </a:pPr>
            <a:r>
              <a:rPr lang="en-US" sz="2800" dirty="0"/>
              <a:t>GitHub</a:t>
            </a:r>
          </a:p>
          <a:p>
            <a:pPr lvl="0" algn="ctr">
              <a:lnSpc>
                <a:spcPct val="100000"/>
              </a:lnSpc>
            </a:pPr>
            <a:r>
              <a:rPr lang="en-US" sz="2800" dirty="0"/>
              <a:t>and </a:t>
            </a:r>
          </a:p>
          <a:p>
            <a:pPr lvl="0" algn="ctr">
              <a:lnSpc>
                <a:spcPct val="100000"/>
              </a:lnSpc>
            </a:pPr>
            <a:r>
              <a:rPr lang="en-US" sz="2800" dirty="0"/>
              <a:t>VS Code</a:t>
            </a:r>
          </a:p>
        </p:txBody>
      </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23783" y="2202267"/>
            <a:ext cx="1371600" cy="1371600"/>
          </a:xfrm>
          <a:prstGeom prst="rect">
            <a:avLst/>
          </a:prstGeom>
        </p:spPr>
      </p:pic>
      <p:sp>
        <p:nvSpPr>
          <p:cNvPr id="19" name="SketchyLine">
            <a:extLst>
              <a:ext uri="{FF2B5EF4-FFF2-40B4-BE49-F238E27FC236}">
                <a16:creationId xmlns:a16="http://schemas.microsoft.com/office/drawing/2014/main" id="{3A417E11-5888-F970-E35A-A968C48CBA68}"/>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51B298D-0F9B-2E75-444A-3A25AD9EE665}"/>
              </a:ext>
            </a:extLst>
          </p:cNvPr>
          <p:cNvSpPr txBox="1"/>
          <p:nvPr/>
        </p:nvSpPr>
        <p:spPr>
          <a:xfrm>
            <a:off x="4283242" y="2010904"/>
            <a:ext cx="6096000" cy="4123629"/>
          </a:xfrm>
          <a:prstGeom prst="rect">
            <a:avLst/>
          </a:prstGeom>
          <a:noFill/>
        </p:spPr>
        <p:txBody>
          <a:bodyPr wrap="square">
            <a:spAutoFit/>
          </a:bodyPr>
          <a:lstStyle/>
          <a:p>
            <a:r>
              <a:rPr lang="en-US" sz="2800" dirty="0"/>
              <a:t>In VS Code – Next Steps</a:t>
            </a:r>
          </a:p>
          <a:p>
            <a:endParaRPr lang="en-US" sz="2800" dirty="0"/>
          </a:p>
          <a:p>
            <a:pPr marL="914400" lvl="1" indent="-457200">
              <a:lnSpc>
                <a:spcPct val="150000"/>
              </a:lnSpc>
              <a:buFont typeface="Arial" panose="020B0604020202020204" pitchFamily="34" charset="0"/>
              <a:buChar char="•"/>
            </a:pPr>
            <a:r>
              <a:rPr lang="en-US" sz="2800" dirty="0"/>
              <a:t>Sync settings</a:t>
            </a:r>
          </a:p>
          <a:p>
            <a:pPr marL="914400" lvl="1" indent="-457200">
              <a:lnSpc>
                <a:spcPct val="150000"/>
              </a:lnSpc>
              <a:buFont typeface="Arial" panose="020B0604020202020204" pitchFamily="34" charset="0"/>
              <a:buChar char="•"/>
            </a:pPr>
            <a:r>
              <a:rPr lang="en-US" sz="2800" dirty="0"/>
              <a:t>Sign in to GitHub</a:t>
            </a:r>
          </a:p>
          <a:p>
            <a:pPr marL="914400" lvl="1" indent="-457200">
              <a:lnSpc>
                <a:spcPct val="150000"/>
              </a:lnSpc>
              <a:buFont typeface="Arial" panose="020B0604020202020204" pitchFamily="34" charset="0"/>
              <a:buChar char="•"/>
            </a:pPr>
            <a:r>
              <a:rPr lang="en-US" sz="2800" dirty="0"/>
              <a:t>Clone our profile repo</a:t>
            </a:r>
          </a:p>
          <a:p>
            <a:pPr marL="914400" lvl="1" indent="-457200">
              <a:lnSpc>
                <a:spcPct val="150000"/>
              </a:lnSpc>
              <a:buFont typeface="Arial" panose="020B0604020202020204" pitchFamily="34" charset="0"/>
              <a:buChar char="•"/>
            </a:pPr>
            <a:r>
              <a:rPr lang="en-US" sz="2800" dirty="0"/>
              <a:t>Set user.name and </a:t>
            </a:r>
            <a:r>
              <a:rPr lang="en-US" sz="2800" dirty="0" err="1"/>
              <a:t>user.email</a:t>
            </a:r>
            <a:endParaRPr lang="en-US" sz="2800" dirty="0"/>
          </a:p>
          <a:p>
            <a:pPr marL="914400" lvl="1" indent="-457200">
              <a:lnSpc>
                <a:spcPct val="150000"/>
              </a:lnSpc>
              <a:buFont typeface="Arial" panose="020B0604020202020204" pitchFamily="34" charset="0"/>
              <a:buChar char="•"/>
            </a:pPr>
            <a:r>
              <a:rPr lang="en-US" sz="2800" dirty="0"/>
              <a:t>Edit, commit, sync, 🤯!</a:t>
            </a:r>
          </a:p>
        </p:txBody>
      </p:sp>
    </p:spTree>
    <p:extLst>
      <p:ext uri="{BB962C8B-B14F-4D97-AF65-F5344CB8AC3E}">
        <p14:creationId xmlns:p14="http://schemas.microsoft.com/office/powerpoint/2010/main" val="3834615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909783" y="1828699"/>
            <a:ext cx="6939281" cy="4222285"/>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a:off x="609600" y="291830"/>
            <a:ext cx="10972800" cy="822960"/>
          </a:xfrm>
        </p:spPr>
        <p:txBody>
          <a:bodyPr anchor="t">
            <a:noAutofit/>
          </a:bodyPr>
          <a:lstStyle/>
          <a:p>
            <a:pPr algn="ctr"/>
            <a:r>
              <a:rPr lang="en-US" sz="5400" dirty="0"/>
              <a:t>Development Tools: 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4" name="TextBox 3">
            <a:extLst>
              <a:ext uri="{FF2B5EF4-FFF2-40B4-BE49-F238E27FC236}">
                <a16:creationId xmlns:a16="http://schemas.microsoft.com/office/drawing/2014/main" id="{3F7FDAFB-9BAA-B8D2-AD87-AECB218C67C3}"/>
              </a:ext>
            </a:extLst>
          </p:cNvPr>
          <p:cNvSpPr txBox="1"/>
          <p:nvPr/>
        </p:nvSpPr>
        <p:spPr>
          <a:xfrm>
            <a:off x="709383" y="3939842"/>
            <a:ext cx="3200400" cy="1815882"/>
          </a:xfrm>
          <a:prstGeom prst="rect">
            <a:avLst/>
          </a:prstGeom>
          <a:noFill/>
        </p:spPr>
        <p:txBody>
          <a:bodyPr wrap="square">
            <a:spAutoFit/>
          </a:bodyPr>
          <a:lstStyle/>
          <a:p>
            <a:pPr lvl="0" algn="ctr">
              <a:lnSpc>
                <a:spcPct val="100000"/>
              </a:lnSpc>
            </a:pPr>
            <a:r>
              <a:rPr lang="en-US" sz="2800" dirty="0"/>
              <a:t>Integrating</a:t>
            </a:r>
          </a:p>
          <a:p>
            <a:pPr lvl="0" algn="ctr">
              <a:lnSpc>
                <a:spcPct val="100000"/>
              </a:lnSpc>
            </a:pPr>
            <a:r>
              <a:rPr lang="en-US" sz="2800" dirty="0"/>
              <a:t>GitHub</a:t>
            </a:r>
          </a:p>
          <a:p>
            <a:pPr lvl="0" algn="ctr">
              <a:lnSpc>
                <a:spcPct val="100000"/>
              </a:lnSpc>
            </a:pPr>
            <a:r>
              <a:rPr lang="en-US" sz="2800" dirty="0"/>
              <a:t>and </a:t>
            </a:r>
          </a:p>
          <a:p>
            <a:pPr lvl="0" algn="ctr">
              <a:lnSpc>
                <a:spcPct val="100000"/>
              </a:lnSpc>
            </a:pPr>
            <a:r>
              <a:rPr lang="en-US" sz="2800" dirty="0"/>
              <a:t>VS Code</a:t>
            </a:r>
          </a:p>
        </p:txBody>
      </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23783" y="2202267"/>
            <a:ext cx="1371600" cy="1371600"/>
          </a:xfrm>
          <a:prstGeom prst="rect">
            <a:avLst/>
          </a:prstGeom>
        </p:spPr>
      </p:pic>
      <p:sp>
        <p:nvSpPr>
          <p:cNvPr id="19" name="SketchyLine">
            <a:extLst>
              <a:ext uri="{FF2B5EF4-FFF2-40B4-BE49-F238E27FC236}">
                <a16:creationId xmlns:a16="http://schemas.microsoft.com/office/drawing/2014/main" id="{3A417E11-5888-F970-E35A-A968C48CBA68}"/>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082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5" y="117059"/>
            <a:ext cx="10375906" cy="6313340"/>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81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sitting around a table with laptops&#10;&#10;Description automatically generated">
            <a:extLst>
              <a:ext uri="{FF2B5EF4-FFF2-40B4-BE49-F238E27FC236}">
                <a16:creationId xmlns:a16="http://schemas.microsoft.com/office/drawing/2014/main" id="{73D8DEFE-3A81-41EB-A941-CFC020822677}"/>
              </a:ext>
            </a:extLst>
          </p:cNvPr>
          <p:cNvPicPr>
            <a:picLocks noGrp="1" noChangeAspect="1"/>
          </p:cNvPicPr>
          <p:nvPr>
            <p:ph sz="half" idx="1"/>
          </p:nvPr>
        </p:nvPicPr>
        <p:blipFill rotWithShape="1">
          <a:blip r:embed="rId3" cstate="email">
            <a:extLst>
              <a:ext uri="{28A0092B-C50C-407E-A947-70E740481C1C}">
                <a14:useLocalDpi xmlns:a14="http://schemas.microsoft.com/office/drawing/2010/main"/>
              </a:ext>
            </a:extLst>
          </a:blip>
          <a:srcRect/>
          <a:stretch/>
        </p:blipFill>
        <p:spPr>
          <a:xfrm flipH="1">
            <a:off x="0"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Content Placeholder 3">
            <a:extLst>
              <a:ext uri="{FF2B5EF4-FFF2-40B4-BE49-F238E27FC236}">
                <a16:creationId xmlns:a16="http://schemas.microsoft.com/office/drawing/2014/main" id="{3491AD24-12A9-2BF7-6DC9-AA9A3B314C7F}"/>
              </a:ext>
            </a:extLst>
          </p:cNvPr>
          <p:cNvSpPr>
            <a:spLocks noGrp="1"/>
          </p:cNvSpPr>
          <p:nvPr>
            <p:ph sz="half" idx="2"/>
          </p:nvPr>
        </p:nvSpPr>
        <p:spPr>
          <a:xfrm>
            <a:off x="7195983" y="1857848"/>
            <a:ext cx="4675761" cy="4474753"/>
          </a:xfrm>
        </p:spPr>
        <p:txBody>
          <a:bodyPr vert="horz" lIns="91440" tIns="45720" rIns="91440" bIns="45720" rtlCol="0">
            <a:normAutofit/>
          </a:bodyPr>
          <a:lstStyle/>
          <a:p>
            <a:pPr marL="0" indent="0">
              <a:buSzPct val="87000"/>
              <a:buNone/>
            </a:pPr>
            <a:r>
              <a:rPr lang="en-US" dirty="0"/>
              <a:t>Workshop Session</a:t>
            </a:r>
          </a:p>
          <a:p>
            <a:pPr lvl="1">
              <a:buSzPct val="87000"/>
              <a:buFont typeface="Wingdings" panose="05000000000000000000" pitchFamily="2" charset="2"/>
              <a:buChar char="Ø"/>
            </a:pPr>
            <a:r>
              <a:rPr lang="en-US" sz="2800" dirty="0"/>
              <a:t> Hands-on experience</a:t>
            </a:r>
          </a:p>
          <a:p>
            <a:pPr lvl="1">
              <a:buSzPct val="87000"/>
              <a:buFont typeface="Wingdings" panose="05000000000000000000" pitchFamily="2" charset="2"/>
              <a:buChar char="ü"/>
            </a:pPr>
            <a:endParaRPr lang="en-US" sz="2800" dirty="0"/>
          </a:p>
          <a:p>
            <a:pPr marL="0" indent="0">
              <a:buSzPct val="87000"/>
              <a:buNone/>
            </a:pPr>
            <a:r>
              <a:rPr lang="en-US" dirty="0"/>
              <a:t>Covering</a:t>
            </a:r>
          </a:p>
          <a:p>
            <a:pPr lvl="1">
              <a:buSzPct val="87000"/>
              <a:buFont typeface="Wingdings" panose="05000000000000000000" pitchFamily="2" charset="2"/>
              <a:buChar char="Ø"/>
            </a:pPr>
            <a:r>
              <a:rPr lang="en-US" sz="2800" dirty="0"/>
              <a:t> Why, what, how</a:t>
            </a:r>
          </a:p>
          <a:p>
            <a:pPr lvl="1">
              <a:buSzPct val="87000"/>
              <a:buFont typeface="Wingdings" panose="05000000000000000000" pitchFamily="2" charset="2"/>
              <a:buChar char="ü"/>
            </a:pPr>
            <a:endParaRPr lang="en-US" sz="2800" dirty="0"/>
          </a:p>
          <a:p>
            <a:pPr marL="0" indent="0">
              <a:buSzPct val="87000"/>
              <a:buNone/>
            </a:pPr>
            <a:r>
              <a:rPr lang="en-US" dirty="0"/>
              <a:t>Practical Approach</a:t>
            </a:r>
          </a:p>
          <a:p>
            <a:pPr lvl="1">
              <a:buSzPct val="87000"/>
              <a:buFont typeface="Wingdings" panose="05000000000000000000" pitchFamily="2" charset="2"/>
              <a:buChar char="Ø"/>
            </a:pPr>
            <a:r>
              <a:rPr lang="en-US" sz="2800" dirty="0"/>
              <a:t> JET – Just Enough Tools</a:t>
            </a:r>
          </a:p>
        </p:txBody>
      </p:sp>
      <p:sp>
        <p:nvSpPr>
          <p:cNvPr id="3" name="Title 1">
            <a:extLst>
              <a:ext uri="{FF2B5EF4-FFF2-40B4-BE49-F238E27FC236}">
                <a16:creationId xmlns:a16="http://schemas.microsoft.com/office/drawing/2014/main" id="{58109FC7-9214-F7EA-38A3-C31177F580D5}"/>
              </a:ext>
            </a:extLst>
          </p:cNvPr>
          <p:cNvSpPr txBox="1">
            <a:spLocks/>
          </p:cNvSpPr>
          <p:nvPr/>
        </p:nvSpPr>
        <p:spPr>
          <a:xfrm>
            <a:off x="640080" y="291830"/>
            <a:ext cx="10890929" cy="158204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dirty="0"/>
              <a:t>Session Overview</a:t>
            </a:r>
          </a:p>
        </p:txBody>
      </p:sp>
      <p:grpSp>
        <p:nvGrpSpPr>
          <p:cNvPr id="17" name="LOGO">
            <a:extLst>
              <a:ext uri="{FF2B5EF4-FFF2-40B4-BE49-F238E27FC236}">
                <a16:creationId xmlns:a16="http://schemas.microsoft.com/office/drawing/2014/main" id="{CD4AD56D-72A6-7243-02D7-40DAF7FAD2AE}"/>
              </a:ext>
            </a:extLst>
          </p:cNvPr>
          <p:cNvGrpSpPr/>
          <p:nvPr/>
        </p:nvGrpSpPr>
        <p:grpSpPr>
          <a:xfrm>
            <a:off x="10090484" y="6501384"/>
            <a:ext cx="2101516" cy="365760"/>
            <a:chOff x="10087436" y="6441432"/>
            <a:chExt cx="2101516" cy="365760"/>
          </a:xfrm>
        </p:grpSpPr>
        <p:sp>
          <p:nvSpPr>
            <p:cNvPr id="18" name="Logo Background">
              <a:extLst>
                <a:ext uri="{FF2B5EF4-FFF2-40B4-BE49-F238E27FC236}">
                  <a16:creationId xmlns:a16="http://schemas.microsoft.com/office/drawing/2014/main" id="{99D07136-DD9F-1B5B-1C8B-899CD7FAECA4}"/>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9" name="UF IFAS Extension Logo" descr="A black and white sign with white text&#10;&#10;Description automatically generated">
              <a:extLst>
                <a:ext uri="{FF2B5EF4-FFF2-40B4-BE49-F238E27FC236}">
                  <a16:creationId xmlns:a16="http://schemas.microsoft.com/office/drawing/2014/main" id="{37129F57-2474-09F4-E673-2A42975B3F5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SketchyLine">
            <a:extLst>
              <a:ext uri="{FF2B5EF4-FFF2-40B4-BE49-F238E27FC236}">
                <a16:creationId xmlns:a16="http://schemas.microsoft.com/office/drawing/2014/main" id="{505D9669-09E2-6EDC-4328-5E723AA9C16A}"/>
              </a:ext>
            </a:extLst>
          </p:cNvPr>
          <p:cNvSpPr/>
          <p:nvPr/>
        </p:nvSpPr>
        <p:spPr>
          <a:xfrm>
            <a:off x="6606368" y="1136174"/>
            <a:ext cx="4754880" cy="99145"/>
          </a:xfrm>
          <a:custGeom>
            <a:avLst/>
            <a:gdLst>
              <a:gd name="connsiteX0" fmla="*/ 0 w 4754880"/>
              <a:gd name="connsiteY0" fmla="*/ 16524 h 99145"/>
              <a:gd name="connsiteX1" fmla="*/ 16524 w 4754880"/>
              <a:gd name="connsiteY1" fmla="*/ 0 h 99145"/>
              <a:gd name="connsiteX2" fmla="*/ 643853 w 4754880"/>
              <a:gd name="connsiteY2" fmla="*/ 0 h 99145"/>
              <a:gd name="connsiteX3" fmla="*/ 1271182 w 4754880"/>
              <a:gd name="connsiteY3" fmla="*/ 0 h 99145"/>
              <a:gd name="connsiteX4" fmla="*/ 2040166 w 4754880"/>
              <a:gd name="connsiteY4" fmla="*/ 0 h 99145"/>
              <a:gd name="connsiteX5" fmla="*/ 2620277 w 4754880"/>
              <a:gd name="connsiteY5" fmla="*/ 0 h 99145"/>
              <a:gd name="connsiteX6" fmla="*/ 3389261 w 4754880"/>
              <a:gd name="connsiteY6" fmla="*/ 0 h 99145"/>
              <a:gd name="connsiteX7" fmla="*/ 4016590 w 4754880"/>
              <a:gd name="connsiteY7" fmla="*/ 0 h 99145"/>
              <a:gd name="connsiteX8" fmla="*/ 4738356 w 4754880"/>
              <a:gd name="connsiteY8" fmla="*/ 0 h 99145"/>
              <a:gd name="connsiteX9" fmla="*/ 4754880 w 4754880"/>
              <a:gd name="connsiteY9" fmla="*/ 16524 h 99145"/>
              <a:gd name="connsiteX10" fmla="*/ 4754880 w 4754880"/>
              <a:gd name="connsiteY10" fmla="*/ 82621 h 99145"/>
              <a:gd name="connsiteX11" fmla="*/ 4738356 w 4754880"/>
              <a:gd name="connsiteY11" fmla="*/ 99145 h 99145"/>
              <a:gd name="connsiteX12" fmla="*/ 4016590 w 4754880"/>
              <a:gd name="connsiteY12" fmla="*/ 99145 h 99145"/>
              <a:gd name="connsiteX13" fmla="*/ 3483698 w 4754880"/>
              <a:gd name="connsiteY13" fmla="*/ 99145 h 99145"/>
              <a:gd name="connsiteX14" fmla="*/ 2809150 w 4754880"/>
              <a:gd name="connsiteY14" fmla="*/ 99145 h 99145"/>
              <a:gd name="connsiteX15" fmla="*/ 2276258 w 4754880"/>
              <a:gd name="connsiteY15" fmla="*/ 99145 h 99145"/>
              <a:gd name="connsiteX16" fmla="*/ 1743365 w 4754880"/>
              <a:gd name="connsiteY16" fmla="*/ 99145 h 99145"/>
              <a:gd name="connsiteX17" fmla="*/ 1068818 w 4754880"/>
              <a:gd name="connsiteY17" fmla="*/ 99145 h 99145"/>
              <a:gd name="connsiteX18" fmla="*/ 16524 w 4754880"/>
              <a:gd name="connsiteY18" fmla="*/ 99145 h 99145"/>
              <a:gd name="connsiteX19" fmla="*/ 0 w 4754880"/>
              <a:gd name="connsiteY19" fmla="*/ 82621 h 99145"/>
              <a:gd name="connsiteX20" fmla="*/ 0 w 4754880"/>
              <a:gd name="connsiteY20"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54880" h="99145" fill="none" extrusionOk="0">
                <a:moveTo>
                  <a:pt x="0" y="16524"/>
                </a:moveTo>
                <a:cubicBezTo>
                  <a:pt x="178" y="7122"/>
                  <a:pt x="7421" y="-1987"/>
                  <a:pt x="16524" y="0"/>
                </a:cubicBezTo>
                <a:cubicBezTo>
                  <a:pt x="217690" y="-30705"/>
                  <a:pt x="503301" y="4831"/>
                  <a:pt x="643853" y="0"/>
                </a:cubicBezTo>
                <a:cubicBezTo>
                  <a:pt x="784405" y="-4831"/>
                  <a:pt x="1111816" y="7342"/>
                  <a:pt x="1271182" y="0"/>
                </a:cubicBezTo>
                <a:cubicBezTo>
                  <a:pt x="1430548" y="-7342"/>
                  <a:pt x="1750670" y="9470"/>
                  <a:pt x="2040166" y="0"/>
                </a:cubicBezTo>
                <a:cubicBezTo>
                  <a:pt x="2329662" y="-9470"/>
                  <a:pt x="2438258" y="5947"/>
                  <a:pt x="2620277" y="0"/>
                </a:cubicBezTo>
                <a:cubicBezTo>
                  <a:pt x="2802296" y="-5947"/>
                  <a:pt x="3155578" y="-727"/>
                  <a:pt x="3389261" y="0"/>
                </a:cubicBezTo>
                <a:cubicBezTo>
                  <a:pt x="3622944" y="727"/>
                  <a:pt x="3849797" y="24902"/>
                  <a:pt x="4016590" y="0"/>
                </a:cubicBezTo>
                <a:cubicBezTo>
                  <a:pt x="4183383" y="-24902"/>
                  <a:pt x="4475293" y="-24581"/>
                  <a:pt x="4738356" y="0"/>
                </a:cubicBezTo>
                <a:cubicBezTo>
                  <a:pt x="4745560" y="829"/>
                  <a:pt x="4754803" y="6402"/>
                  <a:pt x="4754880" y="16524"/>
                </a:cubicBezTo>
                <a:cubicBezTo>
                  <a:pt x="4755485" y="40211"/>
                  <a:pt x="4756655" y="55861"/>
                  <a:pt x="4754880" y="82621"/>
                </a:cubicBezTo>
                <a:cubicBezTo>
                  <a:pt x="4754986" y="92159"/>
                  <a:pt x="4747407" y="97168"/>
                  <a:pt x="4738356" y="99145"/>
                </a:cubicBezTo>
                <a:cubicBezTo>
                  <a:pt x="4524273" y="66072"/>
                  <a:pt x="4245231" y="133760"/>
                  <a:pt x="4016590" y="99145"/>
                </a:cubicBezTo>
                <a:cubicBezTo>
                  <a:pt x="3787949" y="64530"/>
                  <a:pt x="3692654" y="110801"/>
                  <a:pt x="3483698" y="99145"/>
                </a:cubicBezTo>
                <a:cubicBezTo>
                  <a:pt x="3274742" y="87489"/>
                  <a:pt x="3102285" y="106644"/>
                  <a:pt x="2809150" y="99145"/>
                </a:cubicBezTo>
                <a:cubicBezTo>
                  <a:pt x="2516015" y="91646"/>
                  <a:pt x="2411079" y="106311"/>
                  <a:pt x="2276258" y="99145"/>
                </a:cubicBezTo>
                <a:cubicBezTo>
                  <a:pt x="2141437" y="91979"/>
                  <a:pt x="1999098" y="72653"/>
                  <a:pt x="1743365" y="99145"/>
                </a:cubicBezTo>
                <a:cubicBezTo>
                  <a:pt x="1487632" y="125637"/>
                  <a:pt x="1341337" y="99425"/>
                  <a:pt x="1068818" y="99145"/>
                </a:cubicBezTo>
                <a:cubicBezTo>
                  <a:pt x="796299" y="98865"/>
                  <a:pt x="240456" y="86420"/>
                  <a:pt x="16524" y="99145"/>
                </a:cubicBezTo>
                <a:cubicBezTo>
                  <a:pt x="6450" y="100678"/>
                  <a:pt x="180" y="91849"/>
                  <a:pt x="0" y="82621"/>
                </a:cubicBezTo>
                <a:cubicBezTo>
                  <a:pt x="-163" y="66204"/>
                  <a:pt x="1938" y="39607"/>
                  <a:pt x="0" y="16524"/>
                </a:cubicBezTo>
                <a:close/>
              </a:path>
              <a:path w="4754880" h="99145" stroke="0" extrusionOk="0">
                <a:moveTo>
                  <a:pt x="0" y="16524"/>
                </a:moveTo>
                <a:cubicBezTo>
                  <a:pt x="1599" y="7421"/>
                  <a:pt x="5983" y="1240"/>
                  <a:pt x="16524" y="0"/>
                </a:cubicBezTo>
                <a:cubicBezTo>
                  <a:pt x="326014" y="-23521"/>
                  <a:pt x="470380" y="35549"/>
                  <a:pt x="738290" y="0"/>
                </a:cubicBezTo>
                <a:cubicBezTo>
                  <a:pt x="1006200" y="-35549"/>
                  <a:pt x="1158968" y="-5070"/>
                  <a:pt x="1318401" y="0"/>
                </a:cubicBezTo>
                <a:cubicBezTo>
                  <a:pt x="1477834" y="5070"/>
                  <a:pt x="1624596" y="-5112"/>
                  <a:pt x="1851293" y="0"/>
                </a:cubicBezTo>
                <a:cubicBezTo>
                  <a:pt x="2077990" y="5112"/>
                  <a:pt x="2310112" y="6820"/>
                  <a:pt x="2525840" y="0"/>
                </a:cubicBezTo>
                <a:cubicBezTo>
                  <a:pt x="2741568" y="-6820"/>
                  <a:pt x="3021565" y="30003"/>
                  <a:pt x="3153170" y="0"/>
                </a:cubicBezTo>
                <a:cubicBezTo>
                  <a:pt x="3284775" y="-30003"/>
                  <a:pt x="3479580" y="-5751"/>
                  <a:pt x="3733280" y="0"/>
                </a:cubicBezTo>
                <a:cubicBezTo>
                  <a:pt x="3986980" y="5751"/>
                  <a:pt x="4478844" y="38757"/>
                  <a:pt x="4738356" y="0"/>
                </a:cubicBezTo>
                <a:cubicBezTo>
                  <a:pt x="4748340" y="-686"/>
                  <a:pt x="4753136" y="6268"/>
                  <a:pt x="4754880" y="16524"/>
                </a:cubicBezTo>
                <a:cubicBezTo>
                  <a:pt x="4758059" y="36438"/>
                  <a:pt x="4752993" y="51420"/>
                  <a:pt x="4754880" y="82621"/>
                </a:cubicBezTo>
                <a:cubicBezTo>
                  <a:pt x="4754707" y="91401"/>
                  <a:pt x="4747490" y="101300"/>
                  <a:pt x="4738356" y="99145"/>
                </a:cubicBezTo>
                <a:cubicBezTo>
                  <a:pt x="4570492" y="88922"/>
                  <a:pt x="4279153" y="116639"/>
                  <a:pt x="4158245" y="99145"/>
                </a:cubicBezTo>
                <a:cubicBezTo>
                  <a:pt x="4037337" y="81651"/>
                  <a:pt x="3627555" y="118474"/>
                  <a:pt x="3389261" y="99145"/>
                </a:cubicBezTo>
                <a:cubicBezTo>
                  <a:pt x="3150967" y="79816"/>
                  <a:pt x="3007740" y="113889"/>
                  <a:pt x="2761932" y="99145"/>
                </a:cubicBezTo>
                <a:cubicBezTo>
                  <a:pt x="2516124" y="84401"/>
                  <a:pt x="2273144" y="117594"/>
                  <a:pt x="2087385" y="99145"/>
                </a:cubicBezTo>
                <a:cubicBezTo>
                  <a:pt x="1901626" y="80696"/>
                  <a:pt x="1556090" y="124660"/>
                  <a:pt x="1318401" y="99145"/>
                </a:cubicBezTo>
                <a:cubicBezTo>
                  <a:pt x="1080712" y="73630"/>
                  <a:pt x="941027" y="131277"/>
                  <a:pt x="596635" y="99145"/>
                </a:cubicBezTo>
                <a:cubicBezTo>
                  <a:pt x="252243" y="67013"/>
                  <a:pt x="154675" y="86621"/>
                  <a:pt x="16524" y="99145"/>
                </a:cubicBezTo>
                <a:cubicBezTo>
                  <a:pt x="6750" y="99415"/>
                  <a:pt x="-478" y="91599"/>
                  <a:pt x="0" y="82621"/>
                </a:cubicBezTo>
                <a:cubicBezTo>
                  <a:pt x="-1658" y="50063"/>
                  <a:pt x="-973" y="32088"/>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39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5" y="117059"/>
            <a:ext cx="10375906" cy="6313340"/>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585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5" y="117059"/>
            <a:ext cx="10375906" cy="6313339"/>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27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6" y="117059"/>
            <a:ext cx="10375904" cy="6313339"/>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CEF75F8F-A93D-10E7-7839-4E3A4BF5C65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32918" y="916412"/>
            <a:ext cx="6381902" cy="49979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67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6" y="117059"/>
            <a:ext cx="10375904" cy="6313338"/>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26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6" y="117059"/>
            <a:ext cx="10375903" cy="6313338"/>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7CB1761-F3AB-6EBD-5FCD-2EEAD91DD49D}"/>
              </a:ext>
            </a:extLst>
          </p:cNvPr>
          <p:cNvSpPr txBox="1"/>
          <p:nvPr/>
        </p:nvSpPr>
        <p:spPr>
          <a:xfrm>
            <a:off x="3557709" y="4316740"/>
            <a:ext cx="6110775" cy="1200329"/>
          </a:xfrm>
          <a:prstGeom prst="rect">
            <a:avLst/>
          </a:prstGeom>
          <a:noFill/>
        </p:spPr>
        <p:txBody>
          <a:bodyPr wrap="none" rtlCol="0">
            <a:spAutoFit/>
          </a:bodyPr>
          <a:lstStyle/>
          <a:p>
            <a:pPr algn="ctr"/>
            <a:r>
              <a:rPr lang="en-US" sz="3600" dirty="0">
                <a:solidFill>
                  <a:schemeClr val="accent2">
                    <a:lumMod val="60000"/>
                    <a:lumOff val="40000"/>
                  </a:schemeClr>
                </a:solidFill>
              </a:rPr>
              <a:t>Open the Command Palette…</a:t>
            </a:r>
          </a:p>
          <a:p>
            <a:pPr algn="ctr"/>
            <a:r>
              <a:rPr lang="en-US" sz="3600" dirty="0">
                <a:solidFill>
                  <a:schemeClr val="accent2">
                    <a:lumMod val="60000"/>
                    <a:lumOff val="40000"/>
                  </a:schemeClr>
                </a:solidFill>
              </a:rPr>
              <a:t>Ctrl + Shift + P</a:t>
            </a:r>
          </a:p>
        </p:txBody>
      </p:sp>
    </p:spTree>
    <p:extLst>
      <p:ext uri="{BB962C8B-B14F-4D97-AF65-F5344CB8AC3E}">
        <p14:creationId xmlns:p14="http://schemas.microsoft.com/office/powerpoint/2010/main" val="1901923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6" y="117059"/>
            <a:ext cx="10375903" cy="6313337"/>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37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6" y="117059"/>
            <a:ext cx="10375903" cy="6313337"/>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C20619E-AA95-773D-B991-4A197D8BAE4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832539" y="1054383"/>
            <a:ext cx="4523874" cy="4749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349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7" y="117059"/>
            <a:ext cx="10375901" cy="6313337"/>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001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7" y="117059"/>
            <a:ext cx="10375901" cy="6313337"/>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15BC7E13-D773-0757-8918-9BBADF881636}"/>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202671" y="957604"/>
            <a:ext cx="6820852" cy="4915586"/>
          </a:xfrm>
          <a:prstGeom prst="rect">
            <a:avLst/>
          </a:prstGeom>
        </p:spPr>
      </p:pic>
      <p:sp>
        <p:nvSpPr>
          <p:cNvPr id="3" name="TextBox 2">
            <a:extLst>
              <a:ext uri="{FF2B5EF4-FFF2-40B4-BE49-F238E27FC236}">
                <a16:creationId xmlns:a16="http://schemas.microsoft.com/office/drawing/2014/main" id="{8BFD6317-249F-B847-4C40-A35F7F277719}"/>
              </a:ext>
            </a:extLst>
          </p:cNvPr>
          <p:cNvSpPr txBox="1"/>
          <p:nvPr/>
        </p:nvSpPr>
        <p:spPr>
          <a:xfrm rot="19961557">
            <a:off x="3833453" y="3428999"/>
            <a:ext cx="6162841" cy="646331"/>
          </a:xfrm>
          <a:prstGeom prst="rect">
            <a:avLst/>
          </a:prstGeom>
          <a:noFill/>
        </p:spPr>
        <p:txBody>
          <a:bodyPr wrap="none" rtlCol="0">
            <a:spAutoFit/>
          </a:bodyPr>
          <a:lstStyle/>
          <a:p>
            <a:r>
              <a:rPr lang="en-US" sz="3600" b="1" dirty="0">
                <a:solidFill>
                  <a:srgbClr val="FF0000"/>
                </a:solidFill>
              </a:rPr>
              <a:t>Don’t place in cloud storage!</a:t>
            </a:r>
          </a:p>
        </p:txBody>
      </p:sp>
    </p:spTree>
    <p:extLst>
      <p:ext uri="{BB962C8B-B14F-4D97-AF65-F5344CB8AC3E}">
        <p14:creationId xmlns:p14="http://schemas.microsoft.com/office/powerpoint/2010/main" val="378630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7" y="117059"/>
            <a:ext cx="10375901" cy="6313336"/>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932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7D25-6AE3-97A5-4499-A60351655016}"/>
              </a:ext>
            </a:extLst>
          </p:cNvPr>
          <p:cNvSpPr>
            <a:spLocks noGrp="1"/>
          </p:cNvSpPr>
          <p:nvPr>
            <p:ph type="title"/>
          </p:nvPr>
        </p:nvSpPr>
        <p:spPr>
          <a:xfrm>
            <a:off x="640080" y="301230"/>
            <a:ext cx="10972800" cy="1582042"/>
          </a:xfrm>
        </p:spPr>
        <p:txBody>
          <a:bodyPr anchor="t">
            <a:noAutofit/>
          </a:bodyPr>
          <a:lstStyle/>
          <a:p>
            <a:pPr algn="ctr"/>
            <a:r>
              <a:rPr lang="en-US" sz="5400" dirty="0"/>
              <a:t>GitHub and Visual Studio Code Explained (&amp; Git, too)</a:t>
            </a:r>
          </a:p>
        </p:txBody>
      </p:sp>
      <p:sp>
        <p:nvSpPr>
          <p:cNvPr id="3" name="Content Placeholder 2">
            <a:extLst>
              <a:ext uri="{FF2B5EF4-FFF2-40B4-BE49-F238E27FC236}">
                <a16:creationId xmlns:a16="http://schemas.microsoft.com/office/drawing/2014/main" id="{C017054D-925C-E2D6-BFC3-B284FA3CFD7A}"/>
              </a:ext>
            </a:extLst>
          </p:cNvPr>
          <p:cNvSpPr>
            <a:spLocks noGrp="1"/>
          </p:cNvSpPr>
          <p:nvPr>
            <p:ph idx="1"/>
          </p:nvPr>
        </p:nvSpPr>
        <p:spPr>
          <a:xfrm>
            <a:off x="640080" y="2132619"/>
            <a:ext cx="10890929" cy="4366152"/>
          </a:xfrm>
        </p:spPr>
        <p:txBody>
          <a:bodyPr>
            <a:noAutofit/>
          </a:bodyPr>
          <a:lstStyle/>
          <a:p>
            <a:pPr marL="0" indent="0">
              <a:buNone/>
            </a:pPr>
            <a:r>
              <a:rPr lang="en-US" sz="3200" dirty="0"/>
              <a:t>Git: </a:t>
            </a:r>
            <a:r>
              <a:rPr lang="en-US" sz="3200" i="1" dirty="0"/>
              <a:t>Distributed</a:t>
            </a:r>
            <a:r>
              <a:rPr lang="en-US" sz="3200" dirty="0"/>
              <a:t> Version Control System</a:t>
            </a:r>
          </a:p>
          <a:p>
            <a:pPr lvl="1"/>
            <a:r>
              <a:rPr lang="en-US" sz="2800" dirty="0"/>
              <a:t>Serves as the foundational framework for code collaboration</a:t>
            </a:r>
          </a:p>
          <a:p>
            <a:pPr lvl="1"/>
            <a:r>
              <a:rPr lang="en-US" sz="2800" dirty="0"/>
              <a:t>Commit often, commit early –  </a:t>
            </a:r>
            <a:r>
              <a:rPr lang="en-US" sz="2800" b="1" dirty="0"/>
              <a:t>track every change</a:t>
            </a:r>
          </a:p>
          <a:p>
            <a:pPr marL="0" indent="0">
              <a:buNone/>
            </a:pPr>
            <a:r>
              <a:rPr lang="en-US" sz="3200" dirty="0"/>
              <a:t>GitHub: Web-Based Version Control Platform</a:t>
            </a:r>
          </a:p>
          <a:p>
            <a:pPr lvl="1"/>
            <a:r>
              <a:rPr lang="en-US" sz="2800" dirty="0"/>
              <a:t>A repository hosting service for collaborative software projects</a:t>
            </a:r>
          </a:p>
          <a:p>
            <a:pPr lvl="1"/>
            <a:r>
              <a:rPr lang="en-US" sz="2800" dirty="0"/>
              <a:t>Facilitates version control and issue tracking</a:t>
            </a:r>
          </a:p>
          <a:p>
            <a:pPr marL="0" indent="0">
              <a:buNone/>
            </a:pPr>
            <a:r>
              <a:rPr lang="en-US" sz="3200" dirty="0"/>
              <a:t>VS Code: Source Code Editor</a:t>
            </a:r>
          </a:p>
          <a:p>
            <a:pPr lvl="1"/>
            <a:r>
              <a:rPr lang="en-US" sz="2800" dirty="0"/>
              <a:t>Designed for writing and editing source code efficiently</a:t>
            </a:r>
          </a:p>
          <a:p>
            <a:pPr lvl="1"/>
            <a:r>
              <a:rPr lang="en-US" sz="2800" dirty="0"/>
              <a:t>Supports modern software development practices</a:t>
            </a:r>
          </a:p>
        </p:txBody>
      </p:sp>
      <p:pic>
        <p:nvPicPr>
          <p:cNvPr id="7" name="Graphic 6">
            <a:extLst>
              <a:ext uri="{FF2B5EF4-FFF2-40B4-BE49-F238E27FC236}">
                <a16:creationId xmlns:a16="http://schemas.microsoft.com/office/drawing/2014/main" id="{76385B28-05A8-8459-85DF-C0762495A8D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1073809" y="3798565"/>
            <a:ext cx="914400" cy="914400"/>
          </a:xfrm>
          <a:prstGeom prst="rect">
            <a:avLst/>
          </a:prstGeom>
        </p:spPr>
      </p:pic>
      <p:pic>
        <p:nvPicPr>
          <p:cNvPr id="11" name="Graphic 10">
            <a:extLst>
              <a:ext uri="{FF2B5EF4-FFF2-40B4-BE49-F238E27FC236}">
                <a16:creationId xmlns:a16="http://schemas.microsoft.com/office/drawing/2014/main" id="{8C273227-92D5-827B-216E-4B9D92CCCFB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1028413" y="5211660"/>
            <a:ext cx="914400" cy="914400"/>
          </a:xfrm>
          <a:prstGeom prst="rect">
            <a:avLst/>
          </a:prstGeom>
        </p:spPr>
      </p:pic>
      <p:pic>
        <p:nvPicPr>
          <p:cNvPr id="13" name="Graphic 12">
            <a:extLst>
              <a:ext uri="{FF2B5EF4-FFF2-40B4-BE49-F238E27FC236}">
                <a16:creationId xmlns:a16="http://schemas.microsoft.com/office/drawing/2014/main" id="{6E37FB4E-5366-D04E-A6CE-11C248EF2C4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073809" y="2508392"/>
            <a:ext cx="914400" cy="914400"/>
          </a:xfrm>
          <a:prstGeom prst="rect">
            <a:avLst/>
          </a:prstGeom>
        </p:spPr>
      </p:pic>
      <p:grpSp>
        <p:nvGrpSpPr>
          <p:cNvPr id="14" name="LOGO">
            <a:extLst>
              <a:ext uri="{FF2B5EF4-FFF2-40B4-BE49-F238E27FC236}">
                <a16:creationId xmlns:a16="http://schemas.microsoft.com/office/drawing/2014/main" id="{BF25FD66-B704-6D2A-3C96-3BC6D654BCB1}"/>
              </a:ext>
            </a:extLst>
          </p:cNvPr>
          <p:cNvGrpSpPr/>
          <p:nvPr/>
        </p:nvGrpSpPr>
        <p:grpSpPr>
          <a:xfrm>
            <a:off x="10090484" y="6501384"/>
            <a:ext cx="2101516" cy="365760"/>
            <a:chOff x="10087436" y="6441432"/>
            <a:chExt cx="2101516" cy="365760"/>
          </a:xfrm>
        </p:grpSpPr>
        <p:sp>
          <p:nvSpPr>
            <p:cNvPr id="15" name="Logo Background">
              <a:extLst>
                <a:ext uri="{FF2B5EF4-FFF2-40B4-BE49-F238E27FC236}">
                  <a16:creationId xmlns:a16="http://schemas.microsoft.com/office/drawing/2014/main" id="{C1B432F5-7183-02E7-19F6-0BF7CC27C9A0}"/>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6" name="UF IFAS Extension Logo" descr="A black and white sign with white text&#10;&#10;Description automatically generated">
              <a:extLst>
                <a:ext uri="{FF2B5EF4-FFF2-40B4-BE49-F238E27FC236}">
                  <a16:creationId xmlns:a16="http://schemas.microsoft.com/office/drawing/2014/main" id="{F567B01E-6110-AD0B-6BEA-6EA2CFA25DA2}"/>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5" name="SketchyLine">
            <a:extLst>
              <a:ext uri="{FF2B5EF4-FFF2-40B4-BE49-F238E27FC236}">
                <a16:creationId xmlns:a16="http://schemas.microsoft.com/office/drawing/2014/main" id="{8D7576A9-4E4B-7986-6945-1EC37FD31668}"/>
              </a:ext>
            </a:extLst>
          </p:cNvPr>
          <p:cNvSpPr/>
          <p:nvPr/>
        </p:nvSpPr>
        <p:spPr>
          <a:xfrm>
            <a:off x="1066800" y="1844839"/>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89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500" fill="hold"/>
                                        <p:tgtEl>
                                          <p:spTgt spid="13"/>
                                        </p:tgtEl>
                                        <p:attrNameLst>
                                          <p:attrName>ppt_x</p:attrName>
                                        </p:attrNameLst>
                                      </p:cBhvr>
                                      <p:tavLst>
                                        <p:tav tm="0">
                                          <p:val>
                                            <p:strVal val="1+#ppt_w/2"/>
                                          </p:val>
                                        </p:tav>
                                        <p:tav tm="100000">
                                          <p:val>
                                            <p:strVal val="#ppt_x"/>
                                          </p:val>
                                        </p:tav>
                                      </p:tavLst>
                                    </p:anim>
                                    <p:anim calcmode="lin" valueType="num">
                                      <p:cBhvr additive="base">
                                        <p:cTn id="10" dur="500" fill="hold"/>
                                        <p:tgtEl>
                                          <p:spTgt spid="13"/>
                                        </p:tgtEl>
                                        <p:attrNameLst>
                                          <p:attrName>ppt_y</p:attrName>
                                        </p:attrNameLst>
                                      </p:cBhvr>
                                      <p:tavLst>
                                        <p:tav tm="0">
                                          <p:val>
                                            <p:strVal val="#ppt_y"/>
                                          </p:val>
                                        </p:tav>
                                        <p:tav tm="100000">
                                          <p:val>
                                            <p:strVal val="#ppt_y"/>
                                          </p:val>
                                        </p:tav>
                                      </p:tavLst>
                                    </p:anim>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2" presetClass="entr" presetSubtype="2"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2" presetClass="entr" presetSubtype="2"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7" y="117059"/>
            <a:ext cx="10375900" cy="6313336"/>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C7C15A2-A781-1EE3-3D1C-3E9754768B3B}"/>
              </a:ext>
            </a:extLst>
          </p:cNvPr>
          <p:cNvSpPr txBox="1"/>
          <p:nvPr/>
        </p:nvSpPr>
        <p:spPr>
          <a:xfrm>
            <a:off x="76199" y="6537198"/>
            <a:ext cx="908424" cy="307777"/>
          </a:xfrm>
          <a:prstGeom prst="rect">
            <a:avLst/>
          </a:prstGeom>
          <a:noFill/>
        </p:spPr>
        <p:txBody>
          <a:bodyPr wrap="square" rtlCol="0">
            <a:spAutoFit/>
          </a:bodyPr>
          <a:lstStyle/>
          <a:p>
            <a:r>
              <a:rPr lang="en-US" sz="1400" dirty="0"/>
              <a:t>Demo⌚</a:t>
            </a:r>
          </a:p>
        </p:txBody>
      </p:sp>
    </p:spTree>
    <p:extLst>
      <p:ext uri="{BB962C8B-B14F-4D97-AF65-F5344CB8AC3E}">
        <p14:creationId xmlns:p14="http://schemas.microsoft.com/office/powerpoint/2010/main" val="4139323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7" y="117059"/>
            <a:ext cx="10375900" cy="6313335"/>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09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8" y="117059"/>
            <a:ext cx="10375898" cy="6313335"/>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667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8" y="117059"/>
            <a:ext cx="10375898" cy="6313334"/>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077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9" y="117059"/>
            <a:ext cx="10375896" cy="6313334"/>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557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9" y="117059"/>
            <a:ext cx="10375896" cy="6313333"/>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EEABB410-CD93-92D4-073F-A0EE7C31B96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628002" y="833159"/>
            <a:ext cx="4932948" cy="4881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6036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99159" y="309743"/>
            <a:ext cx="10472437" cy="5745068"/>
          </a:xfrm>
          <a:prstGeom prst="rect">
            <a:avLst/>
          </a:prstGeom>
        </p:spPr>
      </p:pic>
      <p:sp>
        <p:nvSpPr>
          <p:cNvPr id="12" name="TextBox 11">
            <a:extLst>
              <a:ext uri="{FF2B5EF4-FFF2-40B4-BE49-F238E27FC236}">
                <a16:creationId xmlns:a16="http://schemas.microsoft.com/office/drawing/2014/main" id="{4B138AF0-FE09-3040-5EB5-4D7DD1755D87}"/>
              </a:ext>
            </a:extLst>
          </p:cNvPr>
          <p:cNvSpPr txBox="1"/>
          <p:nvPr/>
        </p:nvSpPr>
        <p:spPr>
          <a:xfrm>
            <a:off x="76199" y="6537198"/>
            <a:ext cx="908424" cy="307777"/>
          </a:xfrm>
          <a:prstGeom prst="rect">
            <a:avLst/>
          </a:prstGeom>
          <a:noFill/>
        </p:spPr>
        <p:txBody>
          <a:bodyPr wrap="square" rtlCol="0">
            <a:spAutoFit/>
          </a:bodyPr>
          <a:lstStyle/>
          <a:p>
            <a:r>
              <a:rPr lang="en-US" sz="1400" dirty="0"/>
              <a:t>Demo⌚</a:t>
            </a:r>
          </a:p>
        </p:txBody>
      </p:sp>
    </p:spTree>
    <p:extLst>
      <p:ext uri="{BB962C8B-B14F-4D97-AF65-F5344CB8AC3E}">
        <p14:creationId xmlns:p14="http://schemas.microsoft.com/office/powerpoint/2010/main" val="224224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59" y="309743"/>
            <a:ext cx="10472437" cy="5745067"/>
          </a:xfrm>
          <a:prstGeom prst="rect">
            <a:avLst/>
          </a:prstGeom>
        </p:spPr>
      </p:pic>
    </p:spTree>
    <p:extLst>
      <p:ext uri="{BB962C8B-B14F-4D97-AF65-F5344CB8AC3E}">
        <p14:creationId xmlns:p14="http://schemas.microsoft.com/office/powerpoint/2010/main" val="566518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0" y="309743"/>
            <a:ext cx="10472435" cy="5745067"/>
          </a:xfrm>
          <a:prstGeom prst="rect">
            <a:avLst/>
          </a:prstGeom>
        </p:spPr>
      </p:pic>
    </p:spTree>
    <p:extLst>
      <p:ext uri="{BB962C8B-B14F-4D97-AF65-F5344CB8AC3E}">
        <p14:creationId xmlns:p14="http://schemas.microsoft.com/office/powerpoint/2010/main" val="128666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0" y="309743"/>
            <a:ext cx="10472435" cy="5745066"/>
          </a:xfrm>
          <a:prstGeom prst="rect">
            <a:avLst/>
          </a:prstGeom>
        </p:spPr>
      </p:pic>
    </p:spTree>
    <p:extLst>
      <p:ext uri="{BB962C8B-B14F-4D97-AF65-F5344CB8AC3E}">
        <p14:creationId xmlns:p14="http://schemas.microsoft.com/office/powerpoint/2010/main" val="175153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3D8DEFE-3A81-41EB-A941-CFC020822677}"/>
              </a:ext>
            </a:extLst>
          </p:cNvPr>
          <p:cNvPicPr>
            <a:picLocks noGrp="1" noChangeAspect="1"/>
          </p:cNvPicPr>
          <p:nvPr>
            <p:ph sz="half" idx="1"/>
          </p:nvPr>
        </p:nvPicPr>
        <p:blipFill rotWithShape="1">
          <a:blip r:embed="rId3" cstate="email">
            <a:extLst>
              <a:ext uri="{28A0092B-C50C-407E-A947-70E740481C1C}">
                <a14:useLocalDpi xmlns:a14="http://schemas.microsoft.com/office/drawing/2010/main"/>
              </a:ext>
            </a:extLst>
          </a:blip>
          <a:src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Content Placeholder 3">
            <a:extLst>
              <a:ext uri="{FF2B5EF4-FFF2-40B4-BE49-F238E27FC236}">
                <a16:creationId xmlns:a16="http://schemas.microsoft.com/office/drawing/2014/main" id="{3491AD24-12A9-2BF7-6DC9-AA9A3B314C7F}"/>
              </a:ext>
            </a:extLst>
          </p:cNvPr>
          <p:cNvSpPr>
            <a:spLocks noGrp="1"/>
          </p:cNvSpPr>
          <p:nvPr>
            <p:ph sz="half" idx="2"/>
          </p:nvPr>
        </p:nvSpPr>
        <p:spPr>
          <a:xfrm>
            <a:off x="638555" y="1472115"/>
            <a:ext cx="4243589" cy="5167581"/>
          </a:xfrm>
        </p:spPr>
        <p:txBody>
          <a:bodyPr vert="horz" lIns="91440" tIns="45720" rIns="91440" bIns="45720" rtlCol="0">
            <a:noAutofit/>
          </a:bodyPr>
          <a:lstStyle/>
          <a:p>
            <a:pPr>
              <a:buSzPct val="87000"/>
              <a:buFont typeface="Wingdings" panose="05000000000000000000" pitchFamily="2" charset="2"/>
              <a:buChar char="ü"/>
            </a:pPr>
            <a:r>
              <a:rPr lang="en-US" dirty="0"/>
              <a:t> Version Control</a:t>
            </a:r>
          </a:p>
          <a:p>
            <a:pPr lvl="1">
              <a:buSzPct val="87000"/>
            </a:pPr>
            <a:r>
              <a:rPr lang="en-US" sz="2800" dirty="0"/>
              <a:t>Collaboration</a:t>
            </a:r>
          </a:p>
          <a:p>
            <a:pPr>
              <a:buSzPct val="87000"/>
              <a:buFont typeface="Wingdings" panose="05000000000000000000" pitchFamily="2" charset="2"/>
              <a:buChar char="ü"/>
            </a:pPr>
            <a:r>
              <a:rPr lang="en-US" dirty="0"/>
              <a:t> Community</a:t>
            </a:r>
          </a:p>
          <a:p>
            <a:pPr lvl="1">
              <a:buSzPct val="87000"/>
            </a:pPr>
            <a:r>
              <a:rPr lang="en-US" sz="2800" dirty="0"/>
              <a:t>Open Source</a:t>
            </a:r>
          </a:p>
          <a:p>
            <a:pPr>
              <a:buSzPct val="87000"/>
              <a:buFont typeface="Wingdings" panose="05000000000000000000" pitchFamily="2" charset="2"/>
              <a:buChar char="ü"/>
            </a:pPr>
            <a:r>
              <a:rPr lang="en-US" dirty="0"/>
              <a:t> Project Management</a:t>
            </a:r>
          </a:p>
          <a:p>
            <a:pPr lvl="1">
              <a:buSzPct val="87000"/>
            </a:pPr>
            <a:r>
              <a:rPr lang="en-US" sz="2800" dirty="0"/>
              <a:t>Issue Tracking and Documentation</a:t>
            </a:r>
          </a:p>
          <a:p>
            <a:pPr>
              <a:buSzPct val="87000"/>
              <a:buFont typeface="Wingdings" panose="05000000000000000000" pitchFamily="2" charset="2"/>
              <a:buChar char="ü"/>
            </a:pPr>
            <a:r>
              <a:rPr lang="en-US" dirty="0"/>
              <a:t> Never Lose Code	</a:t>
            </a:r>
          </a:p>
          <a:p>
            <a:pPr lvl="1">
              <a:buSzPct val="87000"/>
            </a:pPr>
            <a:r>
              <a:rPr lang="en-US" sz="2800" dirty="0"/>
              <a:t>Yours or Others</a:t>
            </a:r>
          </a:p>
          <a:p>
            <a:pPr>
              <a:buSzPct val="87000"/>
              <a:buFont typeface="Wingdings" panose="05000000000000000000" pitchFamily="2" charset="2"/>
              <a:buChar char="ü"/>
            </a:pPr>
            <a:r>
              <a:rPr lang="en-US" dirty="0"/>
              <a:t> Grow and Show</a:t>
            </a:r>
          </a:p>
          <a:p>
            <a:pPr lvl="1">
              <a:buSzPct val="87000"/>
            </a:pPr>
            <a:r>
              <a:rPr lang="en-US" sz="2800" dirty="0"/>
              <a:t>Demonstrate Skills</a:t>
            </a:r>
          </a:p>
        </p:txBody>
      </p:sp>
      <p:sp>
        <p:nvSpPr>
          <p:cNvPr id="6" name="Title 1">
            <a:extLst>
              <a:ext uri="{FF2B5EF4-FFF2-40B4-BE49-F238E27FC236}">
                <a16:creationId xmlns:a16="http://schemas.microsoft.com/office/drawing/2014/main" id="{0808066C-BD40-FD77-ED99-8EE45C25B9CD}"/>
              </a:ext>
            </a:extLst>
          </p:cNvPr>
          <p:cNvSpPr txBox="1">
            <a:spLocks/>
          </p:cNvSpPr>
          <p:nvPr/>
        </p:nvSpPr>
        <p:spPr>
          <a:xfrm>
            <a:off x="608076" y="278179"/>
            <a:ext cx="10972800"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Why GitHub?</a:t>
            </a:r>
          </a:p>
        </p:txBody>
      </p:sp>
      <p:grpSp>
        <p:nvGrpSpPr>
          <p:cNvPr id="13" name="LOGO">
            <a:extLst>
              <a:ext uri="{FF2B5EF4-FFF2-40B4-BE49-F238E27FC236}">
                <a16:creationId xmlns:a16="http://schemas.microsoft.com/office/drawing/2014/main" id="{F548D9B7-C116-1E39-D1AD-43E0D7B2F70E}"/>
              </a:ext>
            </a:extLst>
          </p:cNvPr>
          <p:cNvGrpSpPr/>
          <p:nvPr/>
        </p:nvGrpSpPr>
        <p:grpSpPr>
          <a:xfrm>
            <a:off x="10090484" y="6501384"/>
            <a:ext cx="2101516" cy="365760"/>
            <a:chOff x="10087436" y="6441432"/>
            <a:chExt cx="2101516" cy="365760"/>
          </a:xfrm>
        </p:grpSpPr>
        <p:sp>
          <p:nvSpPr>
            <p:cNvPr id="11" name="Logo Background">
              <a:extLst>
                <a:ext uri="{FF2B5EF4-FFF2-40B4-BE49-F238E27FC236}">
                  <a16:creationId xmlns:a16="http://schemas.microsoft.com/office/drawing/2014/main" id="{2B8E8B21-2D0E-5148-F1F2-F4B703BBC68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UF IFAS Extension Logo" descr="A black and white sign with white text&#10;&#10;Description automatically generated">
              <a:extLst>
                <a:ext uri="{FF2B5EF4-FFF2-40B4-BE49-F238E27FC236}">
                  <a16:creationId xmlns:a16="http://schemas.microsoft.com/office/drawing/2014/main" id="{E4C8821A-9A41-F008-DDD6-88492A68226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SketchyLine">
            <a:extLst>
              <a:ext uri="{FF2B5EF4-FFF2-40B4-BE49-F238E27FC236}">
                <a16:creationId xmlns:a16="http://schemas.microsoft.com/office/drawing/2014/main" id="{BDE02EC2-B0AE-4801-0098-FF35C7FABD91}"/>
              </a:ext>
            </a:extLst>
          </p:cNvPr>
          <p:cNvSpPr/>
          <p:nvPr/>
        </p:nvSpPr>
        <p:spPr>
          <a:xfrm>
            <a:off x="638555" y="1051566"/>
            <a:ext cx="4754880" cy="99145"/>
          </a:xfrm>
          <a:custGeom>
            <a:avLst/>
            <a:gdLst>
              <a:gd name="connsiteX0" fmla="*/ 0 w 4754880"/>
              <a:gd name="connsiteY0" fmla="*/ 16524 h 99145"/>
              <a:gd name="connsiteX1" fmla="*/ 16524 w 4754880"/>
              <a:gd name="connsiteY1" fmla="*/ 0 h 99145"/>
              <a:gd name="connsiteX2" fmla="*/ 643853 w 4754880"/>
              <a:gd name="connsiteY2" fmla="*/ 0 h 99145"/>
              <a:gd name="connsiteX3" fmla="*/ 1271182 w 4754880"/>
              <a:gd name="connsiteY3" fmla="*/ 0 h 99145"/>
              <a:gd name="connsiteX4" fmla="*/ 2040166 w 4754880"/>
              <a:gd name="connsiteY4" fmla="*/ 0 h 99145"/>
              <a:gd name="connsiteX5" fmla="*/ 2620277 w 4754880"/>
              <a:gd name="connsiteY5" fmla="*/ 0 h 99145"/>
              <a:gd name="connsiteX6" fmla="*/ 3389261 w 4754880"/>
              <a:gd name="connsiteY6" fmla="*/ 0 h 99145"/>
              <a:gd name="connsiteX7" fmla="*/ 4016590 w 4754880"/>
              <a:gd name="connsiteY7" fmla="*/ 0 h 99145"/>
              <a:gd name="connsiteX8" fmla="*/ 4738356 w 4754880"/>
              <a:gd name="connsiteY8" fmla="*/ 0 h 99145"/>
              <a:gd name="connsiteX9" fmla="*/ 4754880 w 4754880"/>
              <a:gd name="connsiteY9" fmla="*/ 16524 h 99145"/>
              <a:gd name="connsiteX10" fmla="*/ 4754880 w 4754880"/>
              <a:gd name="connsiteY10" fmla="*/ 82621 h 99145"/>
              <a:gd name="connsiteX11" fmla="*/ 4738356 w 4754880"/>
              <a:gd name="connsiteY11" fmla="*/ 99145 h 99145"/>
              <a:gd name="connsiteX12" fmla="*/ 4016590 w 4754880"/>
              <a:gd name="connsiteY12" fmla="*/ 99145 h 99145"/>
              <a:gd name="connsiteX13" fmla="*/ 3483698 w 4754880"/>
              <a:gd name="connsiteY13" fmla="*/ 99145 h 99145"/>
              <a:gd name="connsiteX14" fmla="*/ 2809150 w 4754880"/>
              <a:gd name="connsiteY14" fmla="*/ 99145 h 99145"/>
              <a:gd name="connsiteX15" fmla="*/ 2276258 w 4754880"/>
              <a:gd name="connsiteY15" fmla="*/ 99145 h 99145"/>
              <a:gd name="connsiteX16" fmla="*/ 1743365 w 4754880"/>
              <a:gd name="connsiteY16" fmla="*/ 99145 h 99145"/>
              <a:gd name="connsiteX17" fmla="*/ 1068818 w 4754880"/>
              <a:gd name="connsiteY17" fmla="*/ 99145 h 99145"/>
              <a:gd name="connsiteX18" fmla="*/ 16524 w 4754880"/>
              <a:gd name="connsiteY18" fmla="*/ 99145 h 99145"/>
              <a:gd name="connsiteX19" fmla="*/ 0 w 4754880"/>
              <a:gd name="connsiteY19" fmla="*/ 82621 h 99145"/>
              <a:gd name="connsiteX20" fmla="*/ 0 w 4754880"/>
              <a:gd name="connsiteY20"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54880" h="99145" fill="none" extrusionOk="0">
                <a:moveTo>
                  <a:pt x="0" y="16524"/>
                </a:moveTo>
                <a:cubicBezTo>
                  <a:pt x="178" y="7122"/>
                  <a:pt x="7421" y="-1987"/>
                  <a:pt x="16524" y="0"/>
                </a:cubicBezTo>
                <a:cubicBezTo>
                  <a:pt x="217690" y="-30705"/>
                  <a:pt x="503301" y="4831"/>
                  <a:pt x="643853" y="0"/>
                </a:cubicBezTo>
                <a:cubicBezTo>
                  <a:pt x="784405" y="-4831"/>
                  <a:pt x="1111816" y="7342"/>
                  <a:pt x="1271182" y="0"/>
                </a:cubicBezTo>
                <a:cubicBezTo>
                  <a:pt x="1430548" y="-7342"/>
                  <a:pt x="1750670" y="9470"/>
                  <a:pt x="2040166" y="0"/>
                </a:cubicBezTo>
                <a:cubicBezTo>
                  <a:pt x="2329662" y="-9470"/>
                  <a:pt x="2438258" y="5947"/>
                  <a:pt x="2620277" y="0"/>
                </a:cubicBezTo>
                <a:cubicBezTo>
                  <a:pt x="2802296" y="-5947"/>
                  <a:pt x="3155578" y="-727"/>
                  <a:pt x="3389261" y="0"/>
                </a:cubicBezTo>
                <a:cubicBezTo>
                  <a:pt x="3622944" y="727"/>
                  <a:pt x="3849797" y="24902"/>
                  <a:pt x="4016590" y="0"/>
                </a:cubicBezTo>
                <a:cubicBezTo>
                  <a:pt x="4183383" y="-24902"/>
                  <a:pt x="4475293" y="-24581"/>
                  <a:pt x="4738356" y="0"/>
                </a:cubicBezTo>
                <a:cubicBezTo>
                  <a:pt x="4745560" y="829"/>
                  <a:pt x="4754803" y="6402"/>
                  <a:pt x="4754880" y="16524"/>
                </a:cubicBezTo>
                <a:cubicBezTo>
                  <a:pt x="4755485" y="40211"/>
                  <a:pt x="4756655" y="55861"/>
                  <a:pt x="4754880" y="82621"/>
                </a:cubicBezTo>
                <a:cubicBezTo>
                  <a:pt x="4754986" y="92159"/>
                  <a:pt x="4747407" y="97168"/>
                  <a:pt x="4738356" y="99145"/>
                </a:cubicBezTo>
                <a:cubicBezTo>
                  <a:pt x="4524273" y="66072"/>
                  <a:pt x="4245231" y="133760"/>
                  <a:pt x="4016590" y="99145"/>
                </a:cubicBezTo>
                <a:cubicBezTo>
                  <a:pt x="3787949" y="64530"/>
                  <a:pt x="3692654" y="110801"/>
                  <a:pt x="3483698" y="99145"/>
                </a:cubicBezTo>
                <a:cubicBezTo>
                  <a:pt x="3274742" y="87489"/>
                  <a:pt x="3102285" y="106644"/>
                  <a:pt x="2809150" y="99145"/>
                </a:cubicBezTo>
                <a:cubicBezTo>
                  <a:pt x="2516015" y="91646"/>
                  <a:pt x="2411079" y="106311"/>
                  <a:pt x="2276258" y="99145"/>
                </a:cubicBezTo>
                <a:cubicBezTo>
                  <a:pt x="2141437" y="91979"/>
                  <a:pt x="1999098" y="72653"/>
                  <a:pt x="1743365" y="99145"/>
                </a:cubicBezTo>
                <a:cubicBezTo>
                  <a:pt x="1487632" y="125637"/>
                  <a:pt x="1341337" y="99425"/>
                  <a:pt x="1068818" y="99145"/>
                </a:cubicBezTo>
                <a:cubicBezTo>
                  <a:pt x="796299" y="98865"/>
                  <a:pt x="240456" y="86420"/>
                  <a:pt x="16524" y="99145"/>
                </a:cubicBezTo>
                <a:cubicBezTo>
                  <a:pt x="6450" y="100678"/>
                  <a:pt x="180" y="91849"/>
                  <a:pt x="0" y="82621"/>
                </a:cubicBezTo>
                <a:cubicBezTo>
                  <a:pt x="-163" y="66204"/>
                  <a:pt x="1938" y="39607"/>
                  <a:pt x="0" y="16524"/>
                </a:cubicBezTo>
                <a:close/>
              </a:path>
              <a:path w="4754880" h="99145" stroke="0" extrusionOk="0">
                <a:moveTo>
                  <a:pt x="0" y="16524"/>
                </a:moveTo>
                <a:cubicBezTo>
                  <a:pt x="1599" y="7421"/>
                  <a:pt x="5983" y="1240"/>
                  <a:pt x="16524" y="0"/>
                </a:cubicBezTo>
                <a:cubicBezTo>
                  <a:pt x="326014" y="-23521"/>
                  <a:pt x="470380" y="35549"/>
                  <a:pt x="738290" y="0"/>
                </a:cubicBezTo>
                <a:cubicBezTo>
                  <a:pt x="1006200" y="-35549"/>
                  <a:pt x="1158968" y="-5070"/>
                  <a:pt x="1318401" y="0"/>
                </a:cubicBezTo>
                <a:cubicBezTo>
                  <a:pt x="1477834" y="5070"/>
                  <a:pt x="1624596" y="-5112"/>
                  <a:pt x="1851293" y="0"/>
                </a:cubicBezTo>
                <a:cubicBezTo>
                  <a:pt x="2077990" y="5112"/>
                  <a:pt x="2310112" y="6820"/>
                  <a:pt x="2525840" y="0"/>
                </a:cubicBezTo>
                <a:cubicBezTo>
                  <a:pt x="2741568" y="-6820"/>
                  <a:pt x="3021565" y="30003"/>
                  <a:pt x="3153170" y="0"/>
                </a:cubicBezTo>
                <a:cubicBezTo>
                  <a:pt x="3284775" y="-30003"/>
                  <a:pt x="3479580" y="-5751"/>
                  <a:pt x="3733280" y="0"/>
                </a:cubicBezTo>
                <a:cubicBezTo>
                  <a:pt x="3986980" y="5751"/>
                  <a:pt x="4478844" y="38757"/>
                  <a:pt x="4738356" y="0"/>
                </a:cubicBezTo>
                <a:cubicBezTo>
                  <a:pt x="4748340" y="-686"/>
                  <a:pt x="4753136" y="6268"/>
                  <a:pt x="4754880" y="16524"/>
                </a:cubicBezTo>
                <a:cubicBezTo>
                  <a:pt x="4758059" y="36438"/>
                  <a:pt x="4752993" y="51420"/>
                  <a:pt x="4754880" y="82621"/>
                </a:cubicBezTo>
                <a:cubicBezTo>
                  <a:pt x="4754707" y="91401"/>
                  <a:pt x="4747490" y="101300"/>
                  <a:pt x="4738356" y="99145"/>
                </a:cubicBezTo>
                <a:cubicBezTo>
                  <a:pt x="4570492" y="88922"/>
                  <a:pt x="4279153" y="116639"/>
                  <a:pt x="4158245" y="99145"/>
                </a:cubicBezTo>
                <a:cubicBezTo>
                  <a:pt x="4037337" y="81651"/>
                  <a:pt x="3627555" y="118474"/>
                  <a:pt x="3389261" y="99145"/>
                </a:cubicBezTo>
                <a:cubicBezTo>
                  <a:pt x="3150967" y="79816"/>
                  <a:pt x="3007740" y="113889"/>
                  <a:pt x="2761932" y="99145"/>
                </a:cubicBezTo>
                <a:cubicBezTo>
                  <a:pt x="2516124" y="84401"/>
                  <a:pt x="2273144" y="117594"/>
                  <a:pt x="2087385" y="99145"/>
                </a:cubicBezTo>
                <a:cubicBezTo>
                  <a:pt x="1901626" y="80696"/>
                  <a:pt x="1556090" y="124660"/>
                  <a:pt x="1318401" y="99145"/>
                </a:cubicBezTo>
                <a:cubicBezTo>
                  <a:pt x="1080712" y="73630"/>
                  <a:pt x="941027" y="131277"/>
                  <a:pt x="596635" y="99145"/>
                </a:cubicBezTo>
                <a:cubicBezTo>
                  <a:pt x="252243" y="67013"/>
                  <a:pt x="154675" y="86621"/>
                  <a:pt x="16524" y="99145"/>
                </a:cubicBezTo>
                <a:cubicBezTo>
                  <a:pt x="6750" y="99415"/>
                  <a:pt x="-478" y="91599"/>
                  <a:pt x="0" y="82621"/>
                </a:cubicBezTo>
                <a:cubicBezTo>
                  <a:pt x="-1658" y="50063"/>
                  <a:pt x="-973" y="32088"/>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4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0" y="309743"/>
            <a:ext cx="10472434" cy="5745066"/>
          </a:xfrm>
          <a:prstGeom prst="rect">
            <a:avLst/>
          </a:prstGeom>
        </p:spPr>
      </p:pic>
    </p:spTree>
    <p:extLst>
      <p:ext uri="{BB962C8B-B14F-4D97-AF65-F5344CB8AC3E}">
        <p14:creationId xmlns:p14="http://schemas.microsoft.com/office/powerpoint/2010/main" val="244664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0" y="309743"/>
            <a:ext cx="10472434" cy="5745065"/>
          </a:xfrm>
          <a:prstGeom prst="rect">
            <a:avLst/>
          </a:prstGeom>
        </p:spPr>
      </p:pic>
    </p:spTree>
    <p:extLst>
      <p:ext uri="{BB962C8B-B14F-4D97-AF65-F5344CB8AC3E}">
        <p14:creationId xmlns:p14="http://schemas.microsoft.com/office/powerpoint/2010/main" val="878428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1" y="309743"/>
            <a:ext cx="10472432" cy="5745065"/>
          </a:xfrm>
          <a:prstGeom prst="rect">
            <a:avLst/>
          </a:prstGeom>
        </p:spPr>
      </p:pic>
      <p:sp>
        <p:nvSpPr>
          <p:cNvPr id="5" name="TextBox 4">
            <a:extLst>
              <a:ext uri="{FF2B5EF4-FFF2-40B4-BE49-F238E27FC236}">
                <a16:creationId xmlns:a16="http://schemas.microsoft.com/office/drawing/2014/main" id="{1AEC9FA1-5629-84BB-3B2D-3112801542DB}"/>
              </a:ext>
            </a:extLst>
          </p:cNvPr>
          <p:cNvSpPr txBox="1"/>
          <p:nvPr/>
        </p:nvSpPr>
        <p:spPr>
          <a:xfrm>
            <a:off x="76199" y="6537198"/>
            <a:ext cx="908424" cy="307777"/>
          </a:xfrm>
          <a:prstGeom prst="rect">
            <a:avLst/>
          </a:prstGeom>
          <a:noFill/>
        </p:spPr>
        <p:txBody>
          <a:bodyPr wrap="square" rtlCol="0">
            <a:spAutoFit/>
          </a:bodyPr>
          <a:lstStyle/>
          <a:p>
            <a:r>
              <a:rPr lang="en-US" sz="1400" dirty="0"/>
              <a:t>Demo⌚</a:t>
            </a:r>
          </a:p>
        </p:txBody>
      </p:sp>
    </p:spTree>
    <p:extLst>
      <p:ext uri="{BB962C8B-B14F-4D97-AF65-F5344CB8AC3E}">
        <p14:creationId xmlns:p14="http://schemas.microsoft.com/office/powerpoint/2010/main" val="276888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1" y="309743"/>
            <a:ext cx="10472432" cy="5745064"/>
          </a:xfrm>
          <a:prstGeom prst="rect">
            <a:avLst/>
          </a:prstGeom>
        </p:spPr>
      </p:pic>
    </p:spTree>
    <p:extLst>
      <p:ext uri="{BB962C8B-B14F-4D97-AF65-F5344CB8AC3E}">
        <p14:creationId xmlns:p14="http://schemas.microsoft.com/office/powerpoint/2010/main" val="108447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2" y="309743"/>
            <a:ext cx="10472430" cy="5745064"/>
          </a:xfrm>
          <a:prstGeom prst="rect">
            <a:avLst/>
          </a:prstGeom>
        </p:spPr>
      </p:pic>
    </p:spTree>
    <p:extLst>
      <p:ext uri="{BB962C8B-B14F-4D97-AF65-F5344CB8AC3E}">
        <p14:creationId xmlns:p14="http://schemas.microsoft.com/office/powerpoint/2010/main" val="236862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2" y="309743"/>
            <a:ext cx="10472430" cy="5745063"/>
          </a:xfrm>
          <a:prstGeom prst="rect">
            <a:avLst/>
          </a:prstGeom>
        </p:spPr>
      </p:pic>
    </p:spTree>
    <p:extLst>
      <p:ext uri="{BB962C8B-B14F-4D97-AF65-F5344CB8AC3E}">
        <p14:creationId xmlns:p14="http://schemas.microsoft.com/office/powerpoint/2010/main" val="1469940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3" y="309743"/>
            <a:ext cx="10472428" cy="5745063"/>
          </a:xfrm>
          <a:prstGeom prst="rect">
            <a:avLst/>
          </a:prstGeom>
        </p:spPr>
      </p:pic>
    </p:spTree>
    <p:extLst>
      <p:ext uri="{BB962C8B-B14F-4D97-AF65-F5344CB8AC3E}">
        <p14:creationId xmlns:p14="http://schemas.microsoft.com/office/powerpoint/2010/main" val="2329005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3" y="309743"/>
            <a:ext cx="10472428" cy="5745062"/>
          </a:xfrm>
          <a:prstGeom prst="rect">
            <a:avLst/>
          </a:prstGeom>
        </p:spPr>
      </p:pic>
    </p:spTree>
    <p:extLst>
      <p:ext uri="{BB962C8B-B14F-4D97-AF65-F5344CB8AC3E}">
        <p14:creationId xmlns:p14="http://schemas.microsoft.com/office/powerpoint/2010/main" val="1646555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4" y="309743"/>
            <a:ext cx="10472426" cy="5745062"/>
          </a:xfrm>
          <a:prstGeom prst="rect">
            <a:avLst/>
          </a:prstGeom>
        </p:spPr>
      </p:pic>
    </p:spTree>
    <p:extLst>
      <p:ext uri="{BB962C8B-B14F-4D97-AF65-F5344CB8AC3E}">
        <p14:creationId xmlns:p14="http://schemas.microsoft.com/office/powerpoint/2010/main" val="68120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4" y="309743"/>
            <a:ext cx="10472426" cy="5745061"/>
          </a:xfrm>
          <a:prstGeom prst="rect">
            <a:avLst/>
          </a:prstGeom>
        </p:spPr>
      </p:pic>
      <p:sp>
        <p:nvSpPr>
          <p:cNvPr id="5" name="TextBox 4">
            <a:extLst>
              <a:ext uri="{FF2B5EF4-FFF2-40B4-BE49-F238E27FC236}">
                <a16:creationId xmlns:a16="http://schemas.microsoft.com/office/drawing/2014/main" id="{77070969-B96A-B263-6B71-20D805560C9A}"/>
              </a:ext>
            </a:extLst>
          </p:cNvPr>
          <p:cNvSpPr txBox="1"/>
          <p:nvPr/>
        </p:nvSpPr>
        <p:spPr>
          <a:xfrm>
            <a:off x="76199" y="6537198"/>
            <a:ext cx="908424" cy="307777"/>
          </a:xfrm>
          <a:prstGeom prst="rect">
            <a:avLst/>
          </a:prstGeom>
          <a:noFill/>
        </p:spPr>
        <p:txBody>
          <a:bodyPr wrap="square" rtlCol="0">
            <a:spAutoFit/>
          </a:bodyPr>
          <a:lstStyle/>
          <a:p>
            <a:r>
              <a:rPr lang="en-US" sz="1400" dirty="0"/>
              <a:t>Demo⌚</a:t>
            </a:r>
          </a:p>
        </p:txBody>
      </p:sp>
    </p:spTree>
    <p:extLst>
      <p:ext uri="{BB962C8B-B14F-4D97-AF65-F5344CB8AC3E}">
        <p14:creationId xmlns:p14="http://schemas.microsoft.com/office/powerpoint/2010/main" val="4094939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3D8DEFE-3A81-41EB-A941-CFC020822677}"/>
              </a:ext>
            </a:extLst>
          </p:cNvPr>
          <p:cNvPicPr>
            <a:picLocks noGrp="1" noChangeAspect="1"/>
          </p:cNvPicPr>
          <p:nvPr>
            <p:ph sz="half" idx="1"/>
          </p:nvPr>
        </p:nvPicPr>
        <p:blipFill>
          <a:blip r:embed="rId3" cstate="email">
            <a:extLst>
              <a:ext uri="{28A0092B-C50C-407E-A947-70E740481C1C}">
                <a14:useLocalDpi xmlns:a14="http://schemas.microsoft.com/office/drawing/2010/main"/>
              </a:ext>
            </a:extLst>
          </a:blip>
          <a:srcRect/>
          <a:stretch/>
        </p:blipFill>
        <p:spPr>
          <a:xfrm flipH="1">
            <a:off x="0"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Content Placeholder 3">
            <a:extLst>
              <a:ext uri="{FF2B5EF4-FFF2-40B4-BE49-F238E27FC236}">
                <a16:creationId xmlns:a16="http://schemas.microsoft.com/office/drawing/2014/main" id="{3491AD24-12A9-2BF7-6DC9-AA9A3B314C7F}"/>
              </a:ext>
            </a:extLst>
          </p:cNvPr>
          <p:cNvSpPr>
            <a:spLocks noGrp="1"/>
          </p:cNvSpPr>
          <p:nvPr>
            <p:ph sz="half" idx="2"/>
          </p:nvPr>
        </p:nvSpPr>
        <p:spPr>
          <a:xfrm>
            <a:off x="7002379" y="1472116"/>
            <a:ext cx="5077586" cy="4940075"/>
          </a:xfrm>
        </p:spPr>
        <p:txBody>
          <a:bodyPr vert="horz" lIns="91440" tIns="45720" rIns="91440" bIns="45720" rtlCol="0">
            <a:noAutofit/>
          </a:bodyPr>
          <a:lstStyle/>
          <a:p>
            <a:pPr algn="l">
              <a:buFont typeface="Wingdings" panose="05000000000000000000" pitchFamily="2" charset="2"/>
              <a:buChar char="ü"/>
            </a:pPr>
            <a:r>
              <a:rPr lang="en-US" dirty="0"/>
              <a:t> Fast and Lightweight</a:t>
            </a:r>
          </a:p>
          <a:p>
            <a:pPr marL="742950" lvl="1" indent="-285750" algn="l">
              <a:buFont typeface="Arial" panose="020B0604020202020204" pitchFamily="34" charset="0"/>
              <a:buChar char="•"/>
            </a:pPr>
            <a:r>
              <a:rPr lang="en-US" sz="2800" dirty="0"/>
              <a:t>Small, simple yet powerful cross-platform editor</a:t>
            </a:r>
          </a:p>
          <a:p>
            <a:pPr algn="l">
              <a:buFont typeface="Wingdings" panose="05000000000000000000" pitchFamily="2" charset="2"/>
              <a:buChar char="ü"/>
            </a:pPr>
            <a:r>
              <a:rPr lang="en-US" dirty="0"/>
              <a:t> Rich Language Support</a:t>
            </a:r>
          </a:p>
          <a:p>
            <a:pPr marL="742950" lvl="1" indent="-285750" algn="l">
              <a:buFont typeface="Arial" panose="020B0604020202020204" pitchFamily="34" charset="0"/>
              <a:buChar char="•"/>
            </a:pPr>
            <a:r>
              <a:rPr lang="en-US" sz="2800" dirty="0"/>
              <a:t>100s of languages</a:t>
            </a:r>
          </a:p>
          <a:p>
            <a:pPr algn="l">
              <a:buFont typeface="Wingdings" panose="05000000000000000000" pitchFamily="2" charset="2"/>
              <a:buChar char="ü"/>
            </a:pPr>
            <a:r>
              <a:rPr lang="en-US" dirty="0"/>
              <a:t> Built-in Git and Terminal</a:t>
            </a:r>
          </a:p>
          <a:p>
            <a:pPr marL="742950" lvl="1" indent="-285750" algn="l">
              <a:buFont typeface="Arial" panose="020B0604020202020204" pitchFamily="34" charset="0"/>
              <a:buChar char="•"/>
            </a:pPr>
            <a:r>
              <a:rPr lang="en-US" sz="2800" dirty="0"/>
              <a:t>Version control without leaving the editor</a:t>
            </a:r>
          </a:p>
          <a:p>
            <a:pPr algn="l">
              <a:buFont typeface="Wingdings" panose="05000000000000000000" pitchFamily="2" charset="2"/>
              <a:buChar char="ü"/>
            </a:pPr>
            <a:r>
              <a:rPr lang="en-US" dirty="0"/>
              <a:t> Customizable and Extensible</a:t>
            </a:r>
          </a:p>
          <a:p>
            <a:pPr marL="742950" lvl="1" indent="-285750" algn="l">
              <a:buFont typeface="Arial" panose="020B0604020202020204" pitchFamily="34" charset="0"/>
              <a:buChar char="•"/>
            </a:pPr>
            <a:r>
              <a:rPr lang="en-US" sz="2800" dirty="0"/>
              <a:t>Themes, font size, key bindings and extensions!</a:t>
            </a:r>
          </a:p>
          <a:p>
            <a:pPr lvl="1">
              <a:buSzPct val="87000"/>
            </a:pPr>
            <a:endParaRPr lang="en-US" sz="2800" dirty="0"/>
          </a:p>
        </p:txBody>
      </p:sp>
      <p:sp>
        <p:nvSpPr>
          <p:cNvPr id="6" name="Title 1">
            <a:extLst>
              <a:ext uri="{FF2B5EF4-FFF2-40B4-BE49-F238E27FC236}">
                <a16:creationId xmlns:a16="http://schemas.microsoft.com/office/drawing/2014/main" id="{0808066C-BD40-FD77-ED99-8EE45C25B9CD}"/>
              </a:ext>
            </a:extLst>
          </p:cNvPr>
          <p:cNvSpPr txBox="1">
            <a:spLocks/>
          </p:cNvSpPr>
          <p:nvPr/>
        </p:nvSpPr>
        <p:spPr>
          <a:xfrm>
            <a:off x="640079" y="291830"/>
            <a:ext cx="10972800"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dirty="0"/>
              <a:t>Why VS Code?</a:t>
            </a:r>
          </a:p>
        </p:txBody>
      </p:sp>
      <p:grpSp>
        <p:nvGrpSpPr>
          <p:cNvPr id="2" name="LOGO">
            <a:extLst>
              <a:ext uri="{FF2B5EF4-FFF2-40B4-BE49-F238E27FC236}">
                <a16:creationId xmlns:a16="http://schemas.microsoft.com/office/drawing/2014/main" id="{1E5AC47B-5AB8-AF98-7437-098FCEA507FE}"/>
              </a:ext>
            </a:extLst>
          </p:cNvPr>
          <p:cNvGrpSpPr/>
          <p:nvPr/>
        </p:nvGrpSpPr>
        <p:grpSpPr>
          <a:xfrm>
            <a:off x="10090484" y="6501384"/>
            <a:ext cx="2101516" cy="365760"/>
            <a:chOff x="10087436" y="6441432"/>
            <a:chExt cx="2101516" cy="365760"/>
          </a:xfrm>
        </p:grpSpPr>
        <p:sp>
          <p:nvSpPr>
            <p:cNvPr id="7" name="Logo Background">
              <a:extLst>
                <a:ext uri="{FF2B5EF4-FFF2-40B4-BE49-F238E27FC236}">
                  <a16:creationId xmlns:a16="http://schemas.microsoft.com/office/drawing/2014/main" id="{ECB2909E-1BCF-BDDC-0115-F3039B12C6A7}"/>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UF IFAS Extension Logo" descr="A black and white sign with white text&#10;&#10;Description automatically generated">
              <a:extLst>
                <a:ext uri="{FF2B5EF4-FFF2-40B4-BE49-F238E27FC236}">
                  <a16:creationId xmlns:a16="http://schemas.microsoft.com/office/drawing/2014/main" id="{64825614-E30E-53DB-979E-D4C46D40767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9" name="SketchyLine">
            <a:extLst>
              <a:ext uri="{FF2B5EF4-FFF2-40B4-BE49-F238E27FC236}">
                <a16:creationId xmlns:a16="http://schemas.microsoft.com/office/drawing/2014/main" id="{952D0C2B-2A81-9F97-2A83-C5D988F4BACE}"/>
              </a:ext>
            </a:extLst>
          </p:cNvPr>
          <p:cNvSpPr/>
          <p:nvPr/>
        </p:nvSpPr>
        <p:spPr>
          <a:xfrm>
            <a:off x="6797041" y="1060241"/>
            <a:ext cx="4754880" cy="99145"/>
          </a:xfrm>
          <a:custGeom>
            <a:avLst/>
            <a:gdLst>
              <a:gd name="connsiteX0" fmla="*/ 0 w 4754880"/>
              <a:gd name="connsiteY0" fmla="*/ 16524 h 99145"/>
              <a:gd name="connsiteX1" fmla="*/ 16524 w 4754880"/>
              <a:gd name="connsiteY1" fmla="*/ 0 h 99145"/>
              <a:gd name="connsiteX2" fmla="*/ 643853 w 4754880"/>
              <a:gd name="connsiteY2" fmla="*/ 0 h 99145"/>
              <a:gd name="connsiteX3" fmla="*/ 1271182 w 4754880"/>
              <a:gd name="connsiteY3" fmla="*/ 0 h 99145"/>
              <a:gd name="connsiteX4" fmla="*/ 2040166 w 4754880"/>
              <a:gd name="connsiteY4" fmla="*/ 0 h 99145"/>
              <a:gd name="connsiteX5" fmla="*/ 2620277 w 4754880"/>
              <a:gd name="connsiteY5" fmla="*/ 0 h 99145"/>
              <a:gd name="connsiteX6" fmla="*/ 3389261 w 4754880"/>
              <a:gd name="connsiteY6" fmla="*/ 0 h 99145"/>
              <a:gd name="connsiteX7" fmla="*/ 4016590 w 4754880"/>
              <a:gd name="connsiteY7" fmla="*/ 0 h 99145"/>
              <a:gd name="connsiteX8" fmla="*/ 4738356 w 4754880"/>
              <a:gd name="connsiteY8" fmla="*/ 0 h 99145"/>
              <a:gd name="connsiteX9" fmla="*/ 4754880 w 4754880"/>
              <a:gd name="connsiteY9" fmla="*/ 16524 h 99145"/>
              <a:gd name="connsiteX10" fmla="*/ 4754880 w 4754880"/>
              <a:gd name="connsiteY10" fmla="*/ 82621 h 99145"/>
              <a:gd name="connsiteX11" fmla="*/ 4738356 w 4754880"/>
              <a:gd name="connsiteY11" fmla="*/ 99145 h 99145"/>
              <a:gd name="connsiteX12" fmla="*/ 4016590 w 4754880"/>
              <a:gd name="connsiteY12" fmla="*/ 99145 h 99145"/>
              <a:gd name="connsiteX13" fmla="*/ 3483698 w 4754880"/>
              <a:gd name="connsiteY13" fmla="*/ 99145 h 99145"/>
              <a:gd name="connsiteX14" fmla="*/ 2809150 w 4754880"/>
              <a:gd name="connsiteY14" fmla="*/ 99145 h 99145"/>
              <a:gd name="connsiteX15" fmla="*/ 2276258 w 4754880"/>
              <a:gd name="connsiteY15" fmla="*/ 99145 h 99145"/>
              <a:gd name="connsiteX16" fmla="*/ 1743365 w 4754880"/>
              <a:gd name="connsiteY16" fmla="*/ 99145 h 99145"/>
              <a:gd name="connsiteX17" fmla="*/ 1068818 w 4754880"/>
              <a:gd name="connsiteY17" fmla="*/ 99145 h 99145"/>
              <a:gd name="connsiteX18" fmla="*/ 16524 w 4754880"/>
              <a:gd name="connsiteY18" fmla="*/ 99145 h 99145"/>
              <a:gd name="connsiteX19" fmla="*/ 0 w 4754880"/>
              <a:gd name="connsiteY19" fmla="*/ 82621 h 99145"/>
              <a:gd name="connsiteX20" fmla="*/ 0 w 4754880"/>
              <a:gd name="connsiteY20"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54880" h="99145" fill="none" extrusionOk="0">
                <a:moveTo>
                  <a:pt x="0" y="16524"/>
                </a:moveTo>
                <a:cubicBezTo>
                  <a:pt x="178" y="7122"/>
                  <a:pt x="7421" y="-1987"/>
                  <a:pt x="16524" y="0"/>
                </a:cubicBezTo>
                <a:cubicBezTo>
                  <a:pt x="217690" y="-30705"/>
                  <a:pt x="503301" y="4831"/>
                  <a:pt x="643853" y="0"/>
                </a:cubicBezTo>
                <a:cubicBezTo>
                  <a:pt x="784405" y="-4831"/>
                  <a:pt x="1111816" y="7342"/>
                  <a:pt x="1271182" y="0"/>
                </a:cubicBezTo>
                <a:cubicBezTo>
                  <a:pt x="1430548" y="-7342"/>
                  <a:pt x="1750670" y="9470"/>
                  <a:pt x="2040166" y="0"/>
                </a:cubicBezTo>
                <a:cubicBezTo>
                  <a:pt x="2329662" y="-9470"/>
                  <a:pt x="2438258" y="5947"/>
                  <a:pt x="2620277" y="0"/>
                </a:cubicBezTo>
                <a:cubicBezTo>
                  <a:pt x="2802296" y="-5947"/>
                  <a:pt x="3155578" y="-727"/>
                  <a:pt x="3389261" y="0"/>
                </a:cubicBezTo>
                <a:cubicBezTo>
                  <a:pt x="3622944" y="727"/>
                  <a:pt x="3849797" y="24902"/>
                  <a:pt x="4016590" y="0"/>
                </a:cubicBezTo>
                <a:cubicBezTo>
                  <a:pt x="4183383" y="-24902"/>
                  <a:pt x="4475293" y="-24581"/>
                  <a:pt x="4738356" y="0"/>
                </a:cubicBezTo>
                <a:cubicBezTo>
                  <a:pt x="4745560" y="829"/>
                  <a:pt x="4754803" y="6402"/>
                  <a:pt x="4754880" y="16524"/>
                </a:cubicBezTo>
                <a:cubicBezTo>
                  <a:pt x="4755485" y="40211"/>
                  <a:pt x="4756655" y="55861"/>
                  <a:pt x="4754880" y="82621"/>
                </a:cubicBezTo>
                <a:cubicBezTo>
                  <a:pt x="4754986" y="92159"/>
                  <a:pt x="4747407" y="97168"/>
                  <a:pt x="4738356" y="99145"/>
                </a:cubicBezTo>
                <a:cubicBezTo>
                  <a:pt x="4524273" y="66072"/>
                  <a:pt x="4245231" y="133760"/>
                  <a:pt x="4016590" y="99145"/>
                </a:cubicBezTo>
                <a:cubicBezTo>
                  <a:pt x="3787949" y="64530"/>
                  <a:pt x="3692654" y="110801"/>
                  <a:pt x="3483698" y="99145"/>
                </a:cubicBezTo>
                <a:cubicBezTo>
                  <a:pt x="3274742" y="87489"/>
                  <a:pt x="3102285" y="106644"/>
                  <a:pt x="2809150" y="99145"/>
                </a:cubicBezTo>
                <a:cubicBezTo>
                  <a:pt x="2516015" y="91646"/>
                  <a:pt x="2411079" y="106311"/>
                  <a:pt x="2276258" y="99145"/>
                </a:cubicBezTo>
                <a:cubicBezTo>
                  <a:pt x="2141437" y="91979"/>
                  <a:pt x="1999098" y="72653"/>
                  <a:pt x="1743365" y="99145"/>
                </a:cubicBezTo>
                <a:cubicBezTo>
                  <a:pt x="1487632" y="125637"/>
                  <a:pt x="1341337" y="99425"/>
                  <a:pt x="1068818" y="99145"/>
                </a:cubicBezTo>
                <a:cubicBezTo>
                  <a:pt x="796299" y="98865"/>
                  <a:pt x="240456" y="86420"/>
                  <a:pt x="16524" y="99145"/>
                </a:cubicBezTo>
                <a:cubicBezTo>
                  <a:pt x="6450" y="100678"/>
                  <a:pt x="180" y="91849"/>
                  <a:pt x="0" y="82621"/>
                </a:cubicBezTo>
                <a:cubicBezTo>
                  <a:pt x="-163" y="66204"/>
                  <a:pt x="1938" y="39607"/>
                  <a:pt x="0" y="16524"/>
                </a:cubicBezTo>
                <a:close/>
              </a:path>
              <a:path w="4754880" h="99145" stroke="0" extrusionOk="0">
                <a:moveTo>
                  <a:pt x="0" y="16524"/>
                </a:moveTo>
                <a:cubicBezTo>
                  <a:pt x="1599" y="7421"/>
                  <a:pt x="5983" y="1240"/>
                  <a:pt x="16524" y="0"/>
                </a:cubicBezTo>
                <a:cubicBezTo>
                  <a:pt x="326014" y="-23521"/>
                  <a:pt x="470380" y="35549"/>
                  <a:pt x="738290" y="0"/>
                </a:cubicBezTo>
                <a:cubicBezTo>
                  <a:pt x="1006200" y="-35549"/>
                  <a:pt x="1158968" y="-5070"/>
                  <a:pt x="1318401" y="0"/>
                </a:cubicBezTo>
                <a:cubicBezTo>
                  <a:pt x="1477834" y="5070"/>
                  <a:pt x="1624596" y="-5112"/>
                  <a:pt x="1851293" y="0"/>
                </a:cubicBezTo>
                <a:cubicBezTo>
                  <a:pt x="2077990" y="5112"/>
                  <a:pt x="2310112" y="6820"/>
                  <a:pt x="2525840" y="0"/>
                </a:cubicBezTo>
                <a:cubicBezTo>
                  <a:pt x="2741568" y="-6820"/>
                  <a:pt x="3021565" y="30003"/>
                  <a:pt x="3153170" y="0"/>
                </a:cubicBezTo>
                <a:cubicBezTo>
                  <a:pt x="3284775" y="-30003"/>
                  <a:pt x="3479580" y="-5751"/>
                  <a:pt x="3733280" y="0"/>
                </a:cubicBezTo>
                <a:cubicBezTo>
                  <a:pt x="3986980" y="5751"/>
                  <a:pt x="4478844" y="38757"/>
                  <a:pt x="4738356" y="0"/>
                </a:cubicBezTo>
                <a:cubicBezTo>
                  <a:pt x="4748340" y="-686"/>
                  <a:pt x="4753136" y="6268"/>
                  <a:pt x="4754880" y="16524"/>
                </a:cubicBezTo>
                <a:cubicBezTo>
                  <a:pt x="4758059" y="36438"/>
                  <a:pt x="4752993" y="51420"/>
                  <a:pt x="4754880" y="82621"/>
                </a:cubicBezTo>
                <a:cubicBezTo>
                  <a:pt x="4754707" y="91401"/>
                  <a:pt x="4747490" y="101300"/>
                  <a:pt x="4738356" y="99145"/>
                </a:cubicBezTo>
                <a:cubicBezTo>
                  <a:pt x="4570492" y="88922"/>
                  <a:pt x="4279153" y="116639"/>
                  <a:pt x="4158245" y="99145"/>
                </a:cubicBezTo>
                <a:cubicBezTo>
                  <a:pt x="4037337" y="81651"/>
                  <a:pt x="3627555" y="118474"/>
                  <a:pt x="3389261" y="99145"/>
                </a:cubicBezTo>
                <a:cubicBezTo>
                  <a:pt x="3150967" y="79816"/>
                  <a:pt x="3007740" y="113889"/>
                  <a:pt x="2761932" y="99145"/>
                </a:cubicBezTo>
                <a:cubicBezTo>
                  <a:pt x="2516124" y="84401"/>
                  <a:pt x="2273144" y="117594"/>
                  <a:pt x="2087385" y="99145"/>
                </a:cubicBezTo>
                <a:cubicBezTo>
                  <a:pt x="1901626" y="80696"/>
                  <a:pt x="1556090" y="124660"/>
                  <a:pt x="1318401" y="99145"/>
                </a:cubicBezTo>
                <a:cubicBezTo>
                  <a:pt x="1080712" y="73630"/>
                  <a:pt x="941027" y="131277"/>
                  <a:pt x="596635" y="99145"/>
                </a:cubicBezTo>
                <a:cubicBezTo>
                  <a:pt x="252243" y="67013"/>
                  <a:pt x="154675" y="86621"/>
                  <a:pt x="16524" y="99145"/>
                </a:cubicBezTo>
                <a:cubicBezTo>
                  <a:pt x="6750" y="99415"/>
                  <a:pt x="-478" y="91599"/>
                  <a:pt x="0" y="82621"/>
                </a:cubicBezTo>
                <a:cubicBezTo>
                  <a:pt x="-1658" y="50063"/>
                  <a:pt x="-973" y="32088"/>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09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5" y="309743"/>
            <a:ext cx="10472424" cy="5745061"/>
          </a:xfrm>
          <a:prstGeom prst="rect">
            <a:avLst/>
          </a:prstGeom>
        </p:spPr>
      </p:pic>
    </p:spTree>
    <p:extLst>
      <p:ext uri="{BB962C8B-B14F-4D97-AF65-F5344CB8AC3E}">
        <p14:creationId xmlns:p14="http://schemas.microsoft.com/office/powerpoint/2010/main" val="690993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5" y="309743"/>
            <a:ext cx="10472424" cy="5745060"/>
          </a:xfrm>
          <a:prstGeom prst="rect">
            <a:avLst/>
          </a:prstGeom>
        </p:spPr>
      </p:pic>
    </p:spTree>
    <p:extLst>
      <p:ext uri="{BB962C8B-B14F-4D97-AF65-F5344CB8AC3E}">
        <p14:creationId xmlns:p14="http://schemas.microsoft.com/office/powerpoint/2010/main" val="81585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5" y="309743"/>
            <a:ext cx="10472423" cy="5745060"/>
          </a:xfrm>
          <a:prstGeom prst="rect">
            <a:avLst/>
          </a:prstGeom>
        </p:spPr>
      </p:pic>
    </p:spTree>
    <p:extLst>
      <p:ext uri="{BB962C8B-B14F-4D97-AF65-F5344CB8AC3E}">
        <p14:creationId xmlns:p14="http://schemas.microsoft.com/office/powerpoint/2010/main" val="385319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Title 1">
            <a:extLst>
              <a:ext uri="{FF2B5EF4-FFF2-40B4-BE49-F238E27FC236}">
                <a16:creationId xmlns:a16="http://schemas.microsoft.com/office/drawing/2014/main" id="{A0CBAE82-1592-F487-E2EF-5D929B0AE4C5}"/>
              </a:ext>
            </a:extLst>
          </p:cNvPr>
          <p:cNvSpPr txBox="1">
            <a:spLocks/>
          </p:cNvSpPr>
          <p:nvPr/>
        </p:nvSpPr>
        <p:spPr>
          <a:xfrm rot="16200000">
            <a:off x="-1000226" y="3017519"/>
            <a:ext cx="2975811" cy="82296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GitHub</a:t>
            </a:r>
          </a:p>
        </p:txBody>
      </p:sp>
      <p:pic>
        <p:nvPicPr>
          <p:cNvPr id="3" name="AppLogo">
            <a:extLst>
              <a:ext uri="{FF2B5EF4-FFF2-40B4-BE49-F238E27FC236}">
                <a16:creationId xmlns:a16="http://schemas.microsoft.com/office/drawing/2014/main" id="{1FF7C193-64EC-BF3C-BCE3-6E8390BBCF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6200" y="84341"/>
            <a:ext cx="749968" cy="734662"/>
          </a:xfrm>
          <a:prstGeom prst="rect">
            <a:avLst/>
          </a:prstGeom>
        </p:spPr>
      </p:pic>
      <p:sp>
        <p:nvSpPr>
          <p:cNvPr id="4" name="SketchyLine">
            <a:extLst>
              <a:ext uri="{FF2B5EF4-FFF2-40B4-BE49-F238E27FC236}">
                <a16:creationId xmlns:a16="http://schemas.microsoft.com/office/drawing/2014/main" id="{AF3E3471-B60E-8304-2651-04DB43CA9CBF}"/>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7ACF7A-A4C9-83F1-F001-86BF6F59DB7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99165" y="309743"/>
            <a:ext cx="10472423" cy="5745059"/>
          </a:xfrm>
          <a:prstGeom prst="rect">
            <a:avLst/>
          </a:prstGeom>
        </p:spPr>
      </p:pic>
      <p:sp>
        <p:nvSpPr>
          <p:cNvPr id="5" name="TextBox 4">
            <a:extLst>
              <a:ext uri="{FF2B5EF4-FFF2-40B4-BE49-F238E27FC236}">
                <a16:creationId xmlns:a16="http://schemas.microsoft.com/office/drawing/2014/main" id="{77070969-B96A-B263-6B71-20D805560C9A}"/>
              </a:ext>
            </a:extLst>
          </p:cNvPr>
          <p:cNvSpPr txBox="1"/>
          <p:nvPr/>
        </p:nvSpPr>
        <p:spPr>
          <a:xfrm>
            <a:off x="76199" y="6537198"/>
            <a:ext cx="908424" cy="307777"/>
          </a:xfrm>
          <a:prstGeom prst="rect">
            <a:avLst/>
          </a:prstGeom>
          <a:noFill/>
        </p:spPr>
        <p:txBody>
          <a:bodyPr wrap="square" rtlCol="0">
            <a:spAutoFit/>
          </a:bodyPr>
          <a:lstStyle/>
          <a:p>
            <a:r>
              <a:rPr lang="en-US" sz="1400" dirty="0"/>
              <a:t>Demo⌚</a:t>
            </a:r>
          </a:p>
        </p:txBody>
      </p:sp>
    </p:spTree>
    <p:extLst>
      <p:ext uri="{BB962C8B-B14F-4D97-AF65-F5344CB8AC3E}">
        <p14:creationId xmlns:p14="http://schemas.microsoft.com/office/powerpoint/2010/main" val="2775056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SCode Interface 01">
            <a:extLst>
              <a:ext uri="{FF2B5EF4-FFF2-40B4-BE49-F238E27FC236}">
                <a16:creationId xmlns:a16="http://schemas.microsoft.com/office/drawing/2014/main" id="{C4129524-2451-4CB6-AAF9-6FA3D51010A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25149" y="117059"/>
            <a:ext cx="10375895" cy="6313333"/>
          </a:xfrm>
          <a:prstGeom prst="rect">
            <a:avLst/>
          </a:prstGeom>
        </p:spPr>
      </p:pic>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000226" y="3017519"/>
            <a:ext cx="2975811" cy="822960"/>
          </a:xfrm>
        </p:spPr>
        <p:txBody>
          <a:bodyPr anchor="t">
            <a:noAutofit/>
          </a:bodyPr>
          <a:lstStyle/>
          <a:p>
            <a:pPr algn="ctr"/>
            <a:r>
              <a:rPr lang="en-US" sz="5400" dirty="0"/>
              <a:t>VS Code</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442183-6B9F-E18B-6ECB-3622C16CDCA4}"/>
              </a:ext>
            </a:extLst>
          </p:cNvPr>
          <p:cNvSpPr txBox="1"/>
          <p:nvPr/>
        </p:nvSpPr>
        <p:spPr>
          <a:xfrm>
            <a:off x="7005307" y="537899"/>
            <a:ext cx="3655424" cy="5632311"/>
          </a:xfrm>
          <a:prstGeom prst="rect">
            <a:avLst/>
          </a:prstGeom>
          <a:solidFill>
            <a:schemeClr val="bg1">
              <a:lumMod val="85000"/>
              <a:lumOff val="15000"/>
            </a:schemeClr>
          </a:solidFill>
        </p:spPr>
        <p:txBody>
          <a:bodyPr wrap="none" rtlCol="0">
            <a:spAutoFit/>
          </a:bodyPr>
          <a:lstStyle/>
          <a:p>
            <a:pPr marL="285750" indent="-285750">
              <a:buFont typeface="Wingdings" panose="05000000000000000000" pitchFamily="2" charset="2"/>
              <a:buChar char="ü"/>
            </a:pPr>
            <a:r>
              <a:rPr lang="en-US" sz="2400" dirty="0">
                <a:solidFill>
                  <a:schemeClr val="accent2">
                    <a:lumMod val="60000"/>
                    <a:lumOff val="40000"/>
                  </a:schemeClr>
                </a:solidFill>
              </a:rPr>
              <a:t>PowerShell</a:t>
            </a:r>
          </a:p>
          <a:p>
            <a:pPr marL="285750" indent="-285750">
              <a:buFont typeface="Wingdings" panose="05000000000000000000" pitchFamily="2" charset="2"/>
              <a:buChar char="ü"/>
            </a:pPr>
            <a:r>
              <a:rPr lang="en-US" sz="2400" dirty="0">
                <a:solidFill>
                  <a:schemeClr val="accent2">
                    <a:lumMod val="60000"/>
                    <a:lumOff val="40000"/>
                  </a:schemeClr>
                </a:solidFill>
              </a:rPr>
              <a:t>Python</a:t>
            </a:r>
          </a:p>
          <a:p>
            <a:pPr marL="285750" indent="-285750">
              <a:buFont typeface="Wingdings" panose="05000000000000000000" pitchFamily="2" charset="2"/>
              <a:buChar char="ü"/>
            </a:pPr>
            <a:r>
              <a:rPr lang="en-US" sz="2400" dirty="0">
                <a:solidFill>
                  <a:schemeClr val="accent2">
                    <a:lumMod val="60000"/>
                    <a:lumOff val="40000"/>
                  </a:schemeClr>
                </a:solidFill>
              </a:rPr>
              <a:t>GitHub Copilot</a:t>
            </a:r>
          </a:p>
          <a:p>
            <a:pPr marL="285750" indent="-285750">
              <a:buFont typeface="Wingdings" panose="05000000000000000000" pitchFamily="2" charset="2"/>
              <a:buChar char="ü"/>
            </a:pPr>
            <a:r>
              <a:rPr lang="en-US" sz="2400" dirty="0">
                <a:solidFill>
                  <a:schemeClr val="accent2">
                    <a:lumMod val="60000"/>
                    <a:lumOff val="40000"/>
                  </a:schemeClr>
                </a:solidFill>
              </a:rPr>
              <a:t>Azure * (all the services)</a:t>
            </a:r>
          </a:p>
          <a:p>
            <a:pPr marL="285750" indent="-285750">
              <a:buFont typeface="Wingdings" panose="05000000000000000000" pitchFamily="2" charset="2"/>
              <a:buChar char="ü"/>
            </a:pPr>
            <a:r>
              <a:rPr lang="en-US" sz="2400" dirty="0">
                <a:solidFill>
                  <a:schemeClr val="accent2">
                    <a:lumMod val="60000"/>
                    <a:lumOff val="40000"/>
                  </a:schemeClr>
                </a:solidFill>
              </a:rPr>
              <a:t>Code Spell Checker</a:t>
            </a:r>
          </a:p>
          <a:p>
            <a:pPr marL="285750" indent="-285750">
              <a:buFont typeface="Wingdings" panose="05000000000000000000" pitchFamily="2" charset="2"/>
              <a:buChar char="ü"/>
            </a:pPr>
            <a:r>
              <a:rPr lang="en-US" sz="2400" dirty="0">
                <a:solidFill>
                  <a:schemeClr val="accent2">
                    <a:lumMod val="60000"/>
                    <a:lumOff val="40000"/>
                  </a:schemeClr>
                </a:solidFill>
              </a:rPr>
              <a:t>Docker</a:t>
            </a:r>
          </a:p>
          <a:p>
            <a:pPr marL="285750" indent="-285750">
              <a:buFont typeface="Wingdings" panose="05000000000000000000" pitchFamily="2" charset="2"/>
              <a:buChar char="ü"/>
            </a:pPr>
            <a:r>
              <a:rPr lang="en-US" sz="2400" dirty="0" err="1">
                <a:solidFill>
                  <a:schemeClr val="accent2">
                    <a:lumMod val="60000"/>
                    <a:lumOff val="40000"/>
                  </a:schemeClr>
                </a:solidFill>
              </a:rPr>
              <a:t>GistPad</a:t>
            </a:r>
            <a:endParaRPr lang="en-US" sz="2400" dirty="0">
              <a:solidFill>
                <a:schemeClr val="accent2">
                  <a:lumMod val="60000"/>
                  <a:lumOff val="40000"/>
                </a:schemeClr>
              </a:solidFill>
            </a:endParaRPr>
          </a:p>
          <a:p>
            <a:pPr marL="285750" indent="-285750">
              <a:buFont typeface="Wingdings" panose="05000000000000000000" pitchFamily="2" charset="2"/>
              <a:buChar char="ü"/>
            </a:pPr>
            <a:r>
              <a:rPr lang="en-US" sz="2400" dirty="0">
                <a:solidFill>
                  <a:schemeClr val="accent2">
                    <a:lumMod val="60000"/>
                    <a:lumOff val="40000"/>
                  </a:schemeClr>
                </a:solidFill>
              </a:rPr>
              <a:t>indent-rainbow</a:t>
            </a:r>
          </a:p>
          <a:p>
            <a:pPr marL="285750" indent="-285750">
              <a:buFont typeface="Wingdings" panose="05000000000000000000" pitchFamily="2" charset="2"/>
              <a:buChar char="ü"/>
            </a:pPr>
            <a:r>
              <a:rPr lang="en-US" sz="2400" dirty="0">
                <a:solidFill>
                  <a:schemeClr val="accent2">
                    <a:lumMod val="60000"/>
                    <a:lumOff val="40000"/>
                  </a:schemeClr>
                </a:solidFill>
              </a:rPr>
              <a:t>Live Share</a:t>
            </a:r>
          </a:p>
          <a:p>
            <a:pPr marL="285750" indent="-285750">
              <a:buFont typeface="Wingdings" panose="05000000000000000000" pitchFamily="2" charset="2"/>
              <a:buChar char="ü"/>
            </a:pPr>
            <a:r>
              <a:rPr lang="en-US" sz="2400" dirty="0" err="1">
                <a:solidFill>
                  <a:schemeClr val="accent2">
                    <a:lumMod val="60000"/>
                    <a:lumOff val="40000"/>
                  </a:schemeClr>
                </a:solidFill>
              </a:rPr>
              <a:t>markdownlint</a:t>
            </a:r>
            <a:endParaRPr lang="en-US" sz="2400" dirty="0">
              <a:solidFill>
                <a:schemeClr val="accent2">
                  <a:lumMod val="60000"/>
                  <a:lumOff val="40000"/>
                </a:schemeClr>
              </a:solidFill>
            </a:endParaRPr>
          </a:p>
          <a:p>
            <a:pPr marL="285750" indent="-285750">
              <a:buFont typeface="Wingdings" panose="05000000000000000000" pitchFamily="2" charset="2"/>
              <a:buChar char="ü"/>
            </a:pPr>
            <a:r>
              <a:rPr lang="en-US" sz="2400" dirty="0">
                <a:solidFill>
                  <a:schemeClr val="accent2">
                    <a:lumMod val="60000"/>
                    <a:lumOff val="40000"/>
                  </a:schemeClr>
                </a:solidFill>
              </a:rPr>
              <a:t>Rainbow CSV</a:t>
            </a:r>
          </a:p>
          <a:p>
            <a:pPr marL="285750" indent="-285750">
              <a:buFont typeface="Wingdings" panose="05000000000000000000" pitchFamily="2" charset="2"/>
              <a:buChar char="ü"/>
            </a:pPr>
            <a:r>
              <a:rPr lang="en-US" sz="2400" dirty="0" err="1">
                <a:solidFill>
                  <a:schemeClr val="accent2">
                    <a:lumMod val="60000"/>
                    <a:lumOff val="40000"/>
                  </a:schemeClr>
                </a:solidFill>
              </a:rPr>
              <a:t>vscode</a:t>
            </a:r>
            <a:r>
              <a:rPr lang="en-US" sz="2400" dirty="0">
                <a:solidFill>
                  <a:schemeClr val="accent2">
                    <a:lumMod val="60000"/>
                    <a:lumOff val="40000"/>
                  </a:schemeClr>
                </a:solidFill>
              </a:rPr>
              <a:t>-icons</a:t>
            </a:r>
          </a:p>
          <a:p>
            <a:pPr marL="285750" indent="-285750">
              <a:buFont typeface="Wingdings" panose="05000000000000000000" pitchFamily="2" charset="2"/>
              <a:buChar char="ü"/>
            </a:pPr>
            <a:r>
              <a:rPr lang="en-US" sz="2400" dirty="0">
                <a:solidFill>
                  <a:schemeClr val="accent2">
                    <a:lumMod val="60000"/>
                    <a:lumOff val="40000"/>
                  </a:schemeClr>
                </a:solidFill>
              </a:rPr>
              <a:t>XML</a:t>
            </a:r>
          </a:p>
          <a:p>
            <a:pPr marL="285750" indent="-285750">
              <a:buFont typeface="Wingdings" panose="05000000000000000000" pitchFamily="2" charset="2"/>
              <a:buChar char="ü"/>
            </a:pPr>
            <a:r>
              <a:rPr lang="en-US" sz="2400" dirty="0">
                <a:solidFill>
                  <a:schemeClr val="accent2">
                    <a:lumMod val="60000"/>
                    <a:lumOff val="40000"/>
                  </a:schemeClr>
                </a:solidFill>
              </a:rPr>
              <a:t>YAML</a:t>
            </a:r>
          </a:p>
          <a:p>
            <a:pPr marL="285750" indent="-285750">
              <a:buFont typeface="Wingdings" panose="05000000000000000000" pitchFamily="2" charset="2"/>
              <a:buChar char="ü"/>
            </a:pPr>
            <a:r>
              <a:rPr lang="en-US" sz="2400" dirty="0">
                <a:solidFill>
                  <a:schemeClr val="accent2">
                    <a:lumMod val="60000"/>
                    <a:lumOff val="40000"/>
                  </a:schemeClr>
                </a:solidFill>
              </a:rPr>
              <a:t>Arduino for VS Code</a:t>
            </a:r>
          </a:p>
        </p:txBody>
      </p:sp>
    </p:spTree>
    <p:extLst>
      <p:ext uri="{BB962C8B-B14F-4D97-AF65-F5344CB8AC3E}">
        <p14:creationId xmlns:p14="http://schemas.microsoft.com/office/powerpoint/2010/main" val="1415999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rot="16200000">
            <a:off x="-1153428" y="4608931"/>
            <a:ext cx="3282215" cy="822960"/>
          </a:xfrm>
        </p:spPr>
        <p:txBody>
          <a:bodyPr anchor="t">
            <a:noAutofit/>
          </a:bodyPr>
          <a:lstStyle/>
          <a:p>
            <a:r>
              <a:rPr lang="en-US" sz="5400" dirty="0"/>
              <a:t>Resources</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pic>
        <p:nvPicPr>
          <p:cNvPr id="6" name="AppLogo">
            <a:extLst>
              <a:ext uri="{FF2B5EF4-FFF2-40B4-BE49-F238E27FC236}">
                <a16:creationId xmlns:a16="http://schemas.microsoft.com/office/drawing/2014/main" id="{1CFBE7AF-B631-837C-5D2E-28275A17AAB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200" y="76688"/>
            <a:ext cx="749968" cy="749968"/>
          </a:xfrm>
          <a:prstGeom prst="rect">
            <a:avLst/>
          </a:prstGeom>
        </p:spPr>
      </p:pic>
      <p:sp>
        <p:nvSpPr>
          <p:cNvPr id="2" name="SketchyLine">
            <a:extLst>
              <a:ext uri="{FF2B5EF4-FFF2-40B4-BE49-F238E27FC236}">
                <a16:creationId xmlns:a16="http://schemas.microsoft.com/office/drawing/2014/main" id="{2669B3CE-1108-FB5B-ED91-E77D8176B304}"/>
              </a:ext>
            </a:extLst>
          </p:cNvPr>
          <p:cNvSpPr/>
          <p:nvPr/>
        </p:nvSpPr>
        <p:spPr>
          <a:xfrm rot="16200000">
            <a:off x="-2208876" y="3365825"/>
            <a:ext cx="6492240" cy="99145"/>
          </a:xfrm>
          <a:custGeom>
            <a:avLst/>
            <a:gdLst>
              <a:gd name="connsiteX0" fmla="*/ 0 w 6492240"/>
              <a:gd name="connsiteY0" fmla="*/ 16524 h 99145"/>
              <a:gd name="connsiteX1" fmla="*/ 16524 w 6492240"/>
              <a:gd name="connsiteY1" fmla="*/ 0 h 99145"/>
              <a:gd name="connsiteX2" fmla="*/ 468667 w 6492240"/>
              <a:gd name="connsiteY2" fmla="*/ 0 h 99145"/>
              <a:gd name="connsiteX3" fmla="*/ 920811 w 6492240"/>
              <a:gd name="connsiteY3" fmla="*/ 0 h 99145"/>
              <a:gd name="connsiteX4" fmla="*/ 1695914 w 6492240"/>
              <a:gd name="connsiteY4" fmla="*/ 0 h 99145"/>
              <a:gd name="connsiteX5" fmla="*/ 2341833 w 6492240"/>
              <a:gd name="connsiteY5" fmla="*/ 0 h 99145"/>
              <a:gd name="connsiteX6" fmla="*/ 2793977 w 6492240"/>
              <a:gd name="connsiteY6" fmla="*/ 0 h 99145"/>
              <a:gd name="connsiteX7" fmla="*/ 3504488 w 6492240"/>
              <a:gd name="connsiteY7" fmla="*/ 0 h 99145"/>
              <a:gd name="connsiteX8" fmla="*/ 4150407 w 6492240"/>
              <a:gd name="connsiteY8" fmla="*/ 0 h 99145"/>
              <a:gd name="connsiteX9" fmla="*/ 4602550 w 6492240"/>
              <a:gd name="connsiteY9" fmla="*/ 0 h 99145"/>
              <a:gd name="connsiteX10" fmla="*/ 5248470 w 6492240"/>
              <a:gd name="connsiteY10" fmla="*/ 0 h 99145"/>
              <a:gd name="connsiteX11" fmla="*/ 5700613 w 6492240"/>
              <a:gd name="connsiteY11" fmla="*/ 0 h 99145"/>
              <a:gd name="connsiteX12" fmla="*/ 6475716 w 6492240"/>
              <a:gd name="connsiteY12" fmla="*/ 0 h 99145"/>
              <a:gd name="connsiteX13" fmla="*/ 6492240 w 6492240"/>
              <a:gd name="connsiteY13" fmla="*/ 16524 h 99145"/>
              <a:gd name="connsiteX14" fmla="*/ 6492240 w 6492240"/>
              <a:gd name="connsiteY14" fmla="*/ 82621 h 99145"/>
              <a:gd name="connsiteX15" fmla="*/ 6475716 w 6492240"/>
              <a:gd name="connsiteY15" fmla="*/ 99145 h 99145"/>
              <a:gd name="connsiteX16" fmla="*/ 5829797 w 6492240"/>
              <a:gd name="connsiteY16" fmla="*/ 99145 h 99145"/>
              <a:gd name="connsiteX17" fmla="*/ 5054694 w 6492240"/>
              <a:gd name="connsiteY17" fmla="*/ 99145 h 99145"/>
              <a:gd name="connsiteX18" fmla="*/ 4473366 w 6492240"/>
              <a:gd name="connsiteY18" fmla="*/ 99145 h 99145"/>
              <a:gd name="connsiteX19" fmla="*/ 3956631 w 6492240"/>
              <a:gd name="connsiteY19" fmla="*/ 99145 h 99145"/>
              <a:gd name="connsiteX20" fmla="*/ 3246120 w 6492240"/>
              <a:gd name="connsiteY20" fmla="*/ 99145 h 99145"/>
              <a:gd name="connsiteX21" fmla="*/ 2729385 w 6492240"/>
              <a:gd name="connsiteY21" fmla="*/ 99145 h 99145"/>
              <a:gd name="connsiteX22" fmla="*/ 2277241 w 6492240"/>
              <a:gd name="connsiteY22" fmla="*/ 99145 h 99145"/>
              <a:gd name="connsiteX23" fmla="*/ 1502138 w 6492240"/>
              <a:gd name="connsiteY23" fmla="*/ 99145 h 99145"/>
              <a:gd name="connsiteX24" fmla="*/ 1049995 w 6492240"/>
              <a:gd name="connsiteY24" fmla="*/ 99145 h 99145"/>
              <a:gd name="connsiteX25" fmla="*/ 16524 w 6492240"/>
              <a:gd name="connsiteY25" fmla="*/ 99145 h 99145"/>
              <a:gd name="connsiteX26" fmla="*/ 0 w 6492240"/>
              <a:gd name="connsiteY26" fmla="*/ 82621 h 99145"/>
              <a:gd name="connsiteX27" fmla="*/ 0 w 6492240"/>
              <a:gd name="connsiteY27"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2240" h="99145" fill="none" extrusionOk="0">
                <a:moveTo>
                  <a:pt x="0" y="16524"/>
                </a:moveTo>
                <a:cubicBezTo>
                  <a:pt x="696" y="7833"/>
                  <a:pt x="7105" y="1843"/>
                  <a:pt x="16524" y="0"/>
                </a:cubicBezTo>
                <a:cubicBezTo>
                  <a:pt x="122039" y="17626"/>
                  <a:pt x="329961" y="12079"/>
                  <a:pt x="468667" y="0"/>
                </a:cubicBezTo>
                <a:cubicBezTo>
                  <a:pt x="607373" y="-12079"/>
                  <a:pt x="704566" y="-436"/>
                  <a:pt x="920811" y="0"/>
                </a:cubicBezTo>
                <a:cubicBezTo>
                  <a:pt x="1137056" y="436"/>
                  <a:pt x="1459947" y="-20351"/>
                  <a:pt x="1695914" y="0"/>
                </a:cubicBezTo>
                <a:cubicBezTo>
                  <a:pt x="1931881" y="20351"/>
                  <a:pt x="2124457" y="3974"/>
                  <a:pt x="2341833" y="0"/>
                </a:cubicBezTo>
                <a:cubicBezTo>
                  <a:pt x="2559209" y="-3974"/>
                  <a:pt x="2701776" y="6353"/>
                  <a:pt x="2793977" y="0"/>
                </a:cubicBezTo>
                <a:cubicBezTo>
                  <a:pt x="2886178" y="-6353"/>
                  <a:pt x="3283082" y="-24989"/>
                  <a:pt x="3504488" y="0"/>
                </a:cubicBezTo>
                <a:cubicBezTo>
                  <a:pt x="3725894" y="24989"/>
                  <a:pt x="4010427" y="4061"/>
                  <a:pt x="4150407" y="0"/>
                </a:cubicBezTo>
                <a:cubicBezTo>
                  <a:pt x="4290387" y="-4061"/>
                  <a:pt x="4500183" y="-20267"/>
                  <a:pt x="4602550" y="0"/>
                </a:cubicBezTo>
                <a:cubicBezTo>
                  <a:pt x="4704917" y="20267"/>
                  <a:pt x="4990071" y="10418"/>
                  <a:pt x="5248470" y="0"/>
                </a:cubicBezTo>
                <a:cubicBezTo>
                  <a:pt x="5506869" y="-10418"/>
                  <a:pt x="5507697" y="19531"/>
                  <a:pt x="5700613" y="0"/>
                </a:cubicBezTo>
                <a:cubicBezTo>
                  <a:pt x="5893529" y="-19531"/>
                  <a:pt x="6314038" y="-29181"/>
                  <a:pt x="6475716" y="0"/>
                </a:cubicBezTo>
                <a:cubicBezTo>
                  <a:pt x="6484266" y="-117"/>
                  <a:pt x="6491567" y="7804"/>
                  <a:pt x="6492240" y="16524"/>
                </a:cubicBezTo>
                <a:cubicBezTo>
                  <a:pt x="6493274" y="30040"/>
                  <a:pt x="6491212" y="66748"/>
                  <a:pt x="6492240" y="82621"/>
                </a:cubicBezTo>
                <a:cubicBezTo>
                  <a:pt x="6493266" y="91595"/>
                  <a:pt x="6483475" y="99760"/>
                  <a:pt x="6475716" y="99145"/>
                </a:cubicBezTo>
                <a:cubicBezTo>
                  <a:pt x="6209567" y="113718"/>
                  <a:pt x="6012777" y="96434"/>
                  <a:pt x="5829797" y="99145"/>
                </a:cubicBezTo>
                <a:cubicBezTo>
                  <a:pt x="5646817" y="101856"/>
                  <a:pt x="5225142" y="70846"/>
                  <a:pt x="5054694" y="99145"/>
                </a:cubicBezTo>
                <a:cubicBezTo>
                  <a:pt x="4884246" y="127444"/>
                  <a:pt x="4616775" y="76314"/>
                  <a:pt x="4473366" y="99145"/>
                </a:cubicBezTo>
                <a:cubicBezTo>
                  <a:pt x="4329957" y="121976"/>
                  <a:pt x="4087668" y="94622"/>
                  <a:pt x="3956631" y="99145"/>
                </a:cubicBezTo>
                <a:cubicBezTo>
                  <a:pt x="3825594" y="103668"/>
                  <a:pt x="3573240" y="75049"/>
                  <a:pt x="3246120" y="99145"/>
                </a:cubicBezTo>
                <a:cubicBezTo>
                  <a:pt x="2919000" y="123241"/>
                  <a:pt x="2970310" y="94827"/>
                  <a:pt x="2729385" y="99145"/>
                </a:cubicBezTo>
                <a:cubicBezTo>
                  <a:pt x="2488460" y="103463"/>
                  <a:pt x="2369926" y="114664"/>
                  <a:pt x="2277241" y="99145"/>
                </a:cubicBezTo>
                <a:cubicBezTo>
                  <a:pt x="2184556" y="83626"/>
                  <a:pt x="1664781" y="127893"/>
                  <a:pt x="1502138" y="99145"/>
                </a:cubicBezTo>
                <a:cubicBezTo>
                  <a:pt x="1339495" y="70397"/>
                  <a:pt x="1247908" y="96392"/>
                  <a:pt x="1049995" y="99145"/>
                </a:cubicBezTo>
                <a:cubicBezTo>
                  <a:pt x="852082" y="101898"/>
                  <a:pt x="329673" y="136251"/>
                  <a:pt x="16524" y="99145"/>
                </a:cubicBezTo>
                <a:cubicBezTo>
                  <a:pt x="9130" y="99454"/>
                  <a:pt x="1211" y="90298"/>
                  <a:pt x="0" y="82621"/>
                </a:cubicBezTo>
                <a:cubicBezTo>
                  <a:pt x="-1476" y="58314"/>
                  <a:pt x="-621" y="46097"/>
                  <a:pt x="0" y="16524"/>
                </a:cubicBezTo>
                <a:close/>
              </a:path>
              <a:path w="6492240" h="99145" stroke="0" extrusionOk="0">
                <a:moveTo>
                  <a:pt x="0" y="16524"/>
                </a:moveTo>
                <a:cubicBezTo>
                  <a:pt x="1599" y="7421"/>
                  <a:pt x="5983" y="1240"/>
                  <a:pt x="16524" y="0"/>
                </a:cubicBezTo>
                <a:cubicBezTo>
                  <a:pt x="277749" y="29522"/>
                  <a:pt x="541318" y="33960"/>
                  <a:pt x="727035" y="0"/>
                </a:cubicBezTo>
                <a:cubicBezTo>
                  <a:pt x="912752" y="-33960"/>
                  <a:pt x="1116924" y="24568"/>
                  <a:pt x="1243770" y="0"/>
                </a:cubicBezTo>
                <a:cubicBezTo>
                  <a:pt x="1370617" y="-24568"/>
                  <a:pt x="1493705" y="19353"/>
                  <a:pt x="1695914" y="0"/>
                </a:cubicBezTo>
                <a:cubicBezTo>
                  <a:pt x="1898123" y="-19353"/>
                  <a:pt x="2144644" y="1488"/>
                  <a:pt x="2341833" y="0"/>
                </a:cubicBezTo>
                <a:cubicBezTo>
                  <a:pt x="2539022" y="-1488"/>
                  <a:pt x="2745359" y="458"/>
                  <a:pt x="2923160" y="0"/>
                </a:cubicBezTo>
                <a:cubicBezTo>
                  <a:pt x="3100961" y="-458"/>
                  <a:pt x="3300401" y="18355"/>
                  <a:pt x="3439896" y="0"/>
                </a:cubicBezTo>
                <a:cubicBezTo>
                  <a:pt x="3579391" y="-18355"/>
                  <a:pt x="3823412" y="3968"/>
                  <a:pt x="3956631" y="0"/>
                </a:cubicBezTo>
                <a:cubicBezTo>
                  <a:pt x="4089850" y="-3968"/>
                  <a:pt x="4385705" y="11857"/>
                  <a:pt x="4602550" y="0"/>
                </a:cubicBezTo>
                <a:cubicBezTo>
                  <a:pt x="4819395" y="-11857"/>
                  <a:pt x="5005590" y="1121"/>
                  <a:pt x="5119286" y="0"/>
                </a:cubicBezTo>
                <a:cubicBezTo>
                  <a:pt x="5232982" y="-1121"/>
                  <a:pt x="5690512" y="-16914"/>
                  <a:pt x="5894389" y="0"/>
                </a:cubicBezTo>
                <a:cubicBezTo>
                  <a:pt x="6098266" y="16914"/>
                  <a:pt x="6224957" y="-16601"/>
                  <a:pt x="6475716" y="0"/>
                </a:cubicBezTo>
                <a:cubicBezTo>
                  <a:pt x="6482784" y="-256"/>
                  <a:pt x="6491634" y="7045"/>
                  <a:pt x="6492240" y="16524"/>
                </a:cubicBezTo>
                <a:cubicBezTo>
                  <a:pt x="6492936" y="43772"/>
                  <a:pt x="6491954" y="65626"/>
                  <a:pt x="6492240" y="82621"/>
                </a:cubicBezTo>
                <a:cubicBezTo>
                  <a:pt x="6494172" y="92658"/>
                  <a:pt x="6484935" y="100009"/>
                  <a:pt x="6475716" y="99145"/>
                </a:cubicBezTo>
                <a:cubicBezTo>
                  <a:pt x="6246274" y="127084"/>
                  <a:pt x="6086828" y="114759"/>
                  <a:pt x="5829797" y="99145"/>
                </a:cubicBezTo>
                <a:cubicBezTo>
                  <a:pt x="5572766" y="83531"/>
                  <a:pt x="5411214" y="126239"/>
                  <a:pt x="5119286" y="99145"/>
                </a:cubicBezTo>
                <a:cubicBezTo>
                  <a:pt x="4827358" y="72051"/>
                  <a:pt x="4515859" y="94774"/>
                  <a:pt x="4344183" y="99145"/>
                </a:cubicBezTo>
                <a:cubicBezTo>
                  <a:pt x="4172507" y="103516"/>
                  <a:pt x="3956259" y="66807"/>
                  <a:pt x="3569080" y="99145"/>
                </a:cubicBezTo>
                <a:cubicBezTo>
                  <a:pt x="3181901" y="131483"/>
                  <a:pt x="3080494" y="107395"/>
                  <a:pt x="2858568" y="99145"/>
                </a:cubicBezTo>
                <a:cubicBezTo>
                  <a:pt x="2636642" y="90895"/>
                  <a:pt x="2454749" y="84056"/>
                  <a:pt x="2083465" y="99145"/>
                </a:cubicBezTo>
                <a:cubicBezTo>
                  <a:pt x="1712181" y="114234"/>
                  <a:pt x="1669526" y="89731"/>
                  <a:pt x="1372954" y="99145"/>
                </a:cubicBezTo>
                <a:cubicBezTo>
                  <a:pt x="1076382" y="108559"/>
                  <a:pt x="949365" y="91080"/>
                  <a:pt x="791627" y="99145"/>
                </a:cubicBezTo>
                <a:cubicBezTo>
                  <a:pt x="633889" y="107210"/>
                  <a:pt x="189467" y="93792"/>
                  <a:pt x="16524" y="99145"/>
                </a:cubicBezTo>
                <a:cubicBezTo>
                  <a:pt x="7561" y="99317"/>
                  <a:pt x="1970" y="91936"/>
                  <a:pt x="0" y="82621"/>
                </a:cubicBezTo>
                <a:cubicBezTo>
                  <a:pt x="-3273" y="60866"/>
                  <a:pt x="3097" y="36064"/>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 name="AppLogo">
            <a:extLst>
              <a:ext uri="{FF2B5EF4-FFF2-40B4-BE49-F238E27FC236}">
                <a16:creationId xmlns:a16="http://schemas.microsoft.com/office/drawing/2014/main" id="{F6D8263D-AADD-49F8-AE1A-8111193356A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11872" y="1947817"/>
            <a:ext cx="749968" cy="749968"/>
          </a:xfrm>
          <a:prstGeom prst="rect">
            <a:avLst/>
          </a:prstGeom>
        </p:spPr>
      </p:pic>
      <p:pic>
        <p:nvPicPr>
          <p:cNvPr id="5" name="AppLogo">
            <a:extLst>
              <a:ext uri="{FF2B5EF4-FFF2-40B4-BE49-F238E27FC236}">
                <a16:creationId xmlns:a16="http://schemas.microsoft.com/office/drawing/2014/main" id="{6C099695-3143-A2CC-8A0A-A32261C9E5B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9369" y="1000986"/>
            <a:ext cx="749968" cy="734662"/>
          </a:xfrm>
          <a:prstGeom prst="rect">
            <a:avLst/>
          </a:prstGeom>
        </p:spPr>
      </p:pic>
      <p:sp>
        <p:nvSpPr>
          <p:cNvPr id="8" name="TextBox 7">
            <a:extLst>
              <a:ext uri="{FF2B5EF4-FFF2-40B4-BE49-F238E27FC236}">
                <a16:creationId xmlns:a16="http://schemas.microsoft.com/office/drawing/2014/main" id="{51D5D5B1-DF59-5745-C02E-28932F0F9EFE}"/>
              </a:ext>
            </a:extLst>
          </p:cNvPr>
          <p:cNvSpPr txBox="1"/>
          <p:nvPr/>
        </p:nvSpPr>
        <p:spPr>
          <a:xfrm>
            <a:off x="2830308" y="305068"/>
            <a:ext cx="7788018" cy="6555641"/>
          </a:xfrm>
          <a:prstGeom prst="rect">
            <a:avLst/>
          </a:prstGeom>
          <a:noFill/>
        </p:spPr>
        <p:txBody>
          <a:bodyPr wrap="square">
            <a:spAutoFit/>
          </a:bodyPr>
          <a:lstStyle/>
          <a:p>
            <a:r>
              <a:rPr lang="en-US" sz="2000" dirty="0"/>
              <a:t>Git</a:t>
            </a:r>
          </a:p>
          <a:p>
            <a:r>
              <a:rPr lang="en-US" sz="2000" dirty="0">
                <a:hlinkClick r:id="rId10"/>
              </a:rPr>
              <a:t>Git Guides - install git (github.com)</a:t>
            </a:r>
            <a:endParaRPr lang="en-US" sz="2000" dirty="0"/>
          </a:p>
          <a:p>
            <a:r>
              <a:rPr lang="en-US" sz="2000" dirty="0">
                <a:hlinkClick r:id="rId11"/>
              </a:rPr>
              <a:t>Git </a:t>
            </a:r>
            <a:r>
              <a:rPr lang="en-US" sz="2000" dirty="0" err="1">
                <a:hlinkClick r:id="rId11"/>
              </a:rPr>
              <a:t>cheatsheet</a:t>
            </a:r>
            <a:r>
              <a:rPr lang="en-US" sz="2000" dirty="0">
                <a:hlinkClick r:id="rId11"/>
              </a:rPr>
              <a:t> - GitHub Docs</a:t>
            </a:r>
            <a:endParaRPr lang="en-US" sz="2000" dirty="0">
              <a:hlinkClick r:id="rId12"/>
            </a:endParaRPr>
          </a:p>
          <a:p>
            <a:r>
              <a:rPr lang="en-US" sz="2000" dirty="0"/>
              <a:t>GitHub</a:t>
            </a:r>
            <a:endParaRPr lang="en-US" sz="2000" dirty="0">
              <a:hlinkClick r:id="rId12"/>
            </a:endParaRPr>
          </a:p>
          <a:p>
            <a:r>
              <a:rPr lang="en-US" sz="2000" dirty="0">
                <a:hlinkClick r:id="rId13"/>
              </a:rPr>
              <a:t>Get started with GitHub documentation - GitHub Docs</a:t>
            </a:r>
            <a:endParaRPr lang="en-US" sz="2000" dirty="0">
              <a:hlinkClick r:id="rId12"/>
            </a:endParaRPr>
          </a:p>
          <a:p>
            <a:r>
              <a:rPr lang="en-US" sz="2000" dirty="0">
                <a:hlinkClick r:id="rId14"/>
              </a:rPr>
              <a:t>skills/</a:t>
            </a:r>
            <a:r>
              <a:rPr lang="en-US" sz="2000" dirty="0" err="1">
                <a:hlinkClick r:id="rId14"/>
              </a:rPr>
              <a:t>github</a:t>
            </a:r>
            <a:r>
              <a:rPr lang="en-US" sz="2000" dirty="0">
                <a:hlinkClick r:id="rId14"/>
              </a:rPr>
              <a:t>: Get started using GitHub in less than an hour.</a:t>
            </a:r>
            <a:endParaRPr lang="en-US" sz="2000" dirty="0"/>
          </a:p>
          <a:p>
            <a:r>
              <a:rPr lang="en-US" sz="2000" dirty="0">
                <a:hlinkClick r:id="rId15"/>
              </a:rPr>
              <a:t>Setting your username in Git - GitHub Docs</a:t>
            </a:r>
            <a:endParaRPr lang="en-US" sz="2000" dirty="0">
              <a:hlinkClick r:id="rId12"/>
            </a:endParaRPr>
          </a:p>
          <a:p>
            <a:r>
              <a:rPr lang="en-US" sz="2000" dirty="0">
                <a:hlinkClick r:id="rId16"/>
              </a:rPr>
              <a:t>Setting your commit email address - GitHub Docs</a:t>
            </a:r>
            <a:endParaRPr lang="en-US" sz="2000" dirty="0">
              <a:hlinkClick r:id="rId12"/>
            </a:endParaRPr>
          </a:p>
          <a:p>
            <a:r>
              <a:rPr lang="en-US" sz="2000" dirty="0">
                <a:hlinkClick r:id="rId17"/>
              </a:rPr>
              <a:t>Creating </a:t>
            </a:r>
            <a:r>
              <a:rPr lang="en-US" sz="2000" dirty="0" err="1">
                <a:hlinkClick r:id="rId17"/>
              </a:rPr>
              <a:t>gists</a:t>
            </a:r>
            <a:r>
              <a:rPr lang="en-US" sz="2000" dirty="0">
                <a:hlinkClick r:id="rId17"/>
              </a:rPr>
              <a:t> - GitHub Docs</a:t>
            </a:r>
            <a:endParaRPr lang="en-US" sz="2000" dirty="0">
              <a:hlinkClick r:id="rId12"/>
            </a:endParaRPr>
          </a:p>
          <a:p>
            <a:r>
              <a:rPr lang="en-US" sz="2000" dirty="0">
                <a:hlinkClick r:id="rId12"/>
              </a:rPr>
              <a:t>GitHub for </a:t>
            </a:r>
            <a:r>
              <a:rPr lang="en-US" sz="2000" dirty="0" err="1">
                <a:hlinkClick r:id="rId12"/>
              </a:rPr>
              <a:t>SysAdmins</a:t>
            </a:r>
            <a:r>
              <a:rPr lang="en-US" sz="2000" dirty="0">
                <a:hlinkClick r:id="rId12"/>
              </a:rPr>
              <a:t> with April Edwards – </a:t>
            </a:r>
            <a:r>
              <a:rPr lang="en-US" sz="2000" dirty="0" err="1">
                <a:hlinkClick r:id="rId12"/>
              </a:rPr>
              <a:t>RunAsRadio</a:t>
            </a:r>
            <a:endParaRPr lang="en-US" sz="2000" dirty="0"/>
          </a:p>
          <a:p>
            <a:r>
              <a:rPr lang="en-US" sz="2000" dirty="0">
                <a:hlinkClick r:id="rId18"/>
              </a:rPr>
              <a:t>GitHub Education</a:t>
            </a:r>
            <a:r>
              <a:rPr lang="en-US" sz="2000" dirty="0"/>
              <a:t> – GitHub Copilot!</a:t>
            </a:r>
          </a:p>
          <a:p>
            <a:r>
              <a:rPr lang="en-US" sz="2000" dirty="0">
                <a:hlinkClick r:id="rId19"/>
              </a:rPr>
              <a:t>GitHub Copilot getting started (visualstudio.com)</a:t>
            </a:r>
            <a:endParaRPr lang="en-US" sz="2000" dirty="0"/>
          </a:p>
          <a:p>
            <a:r>
              <a:rPr lang="en-US" sz="2000" dirty="0" err="1">
                <a:hlinkClick r:id="rId20"/>
              </a:rPr>
              <a:t>Quickstart</a:t>
            </a:r>
            <a:r>
              <a:rPr lang="en-US" sz="2000" dirty="0">
                <a:hlinkClick r:id="rId20"/>
              </a:rPr>
              <a:t> for GitHub Copilot - GitHub Docs</a:t>
            </a:r>
            <a:endParaRPr lang="en-US" sz="2000" dirty="0"/>
          </a:p>
          <a:p>
            <a:r>
              <a:rPr lang="en-US" sz="2000" dirty="0"/>
              <a:t>VS Code</a:t>
            </a:r>
          </a:p>
          <a:p>
            <a:r>
              <a:rPr lang="en-US" sz="2000" dirty="0">
                <a:hlinkClick r:id="rId21"/>
              </a:rPr>
              <a:t>Foreword · Visual Studio Code - The Essentials (microsoft.github.io)</a:t>
            </a:r>
            <a:endParaRPr lang="en-US" sz="2000" dirty="0"/>
          </a:p>
          <a:p>
            <a:r>
              <a:rPr lang="en-US" sz="2000" dirty="0">
                <a:hlinkClick r:id="rId22"/>
              </a:rPr>
              <a:t>Visual Studio Code – YouTube</a:t>
            </a:r>
            <a:endParaRPr lang="en-US" sz="2000" dirty="0"/>
          </a:p>
          <a:p>
            <a:r>
              <a:rPr lang="en-US" sz="2000" dirty="0">
                <a:hlinkClick r:id="rId23"/>
              </a:rPr>
              <a:t>Visual Studio Code Extensions</a:t>
            </a:r>
            <a:endParaRPr lang="en-US" sz="2000" dirty="0"/>
          </a:p>
          <a:p>
            <a:r>
              <a:rPr lang="en-US" sz="2000" dirty="0"/>
              <a:t>Markdown</a:t>
            </a:r>
          </a:p>
          <a:p>
            <a:r>
              <a:rPr lang="en-US" sz="2000" dirty="0">
                <a:hlinkClick r:id="rId24"/>
              </a:rPr>
              <a:t>Markdown Cheat Sheet | Markdown Guide</a:t>
            </a:r>
            <a:endParaRPr lang="en-US" sz="2000" dirty="0"/>
          </a:p>
          <a:p>
            <a:r>
              <a:rPr lang="en-US" sz="2000" dirty="0" err="1">
                <a:hlinkClick r:id="rId25"/>
              </a:rPr>
              <a:t>Quickstart</a:t>
            </a:r>
            <a:r>
              <a:rPr lang="en-US" sz="2000" dirty="0">
                <a:hlinkClick r:id="rId25"/>
              </a:rPr>
              <a:t> for writing on GitHub - GitHub Docs</a:t>
            </a:r>
            <a:endParaRPr lang="en-US" sz="2000" dirty="0"/>
          </a:p>
          <a:p>
            <a:endParaRPr lang="en-US" sz="2000" dirty="0"/>
          </a:p>
        </p:txBody>
      </p:sp>
    </p:spTree>
    <p:extLst>
      <p:ext uri="{BB962C8B-B14F-4D97-AF65-F5344CB8AC3E}">
        <p14:creationId xmlns:p14="http://schemas.microsoft.com/office/powerpoint/2010/main" val="624658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0A24-778A-E01E-28A4-CAA3D076FAD1}"/>
              </a:ext>
            </a:extLst>
          </p:cNvPr>
          <p:cNvSpPr>
            <a:spLocks noGrp="1"/>
          </p:cNvSpPr>
          <p:nvPr>
            <p:ph type="ctrTitle"/>
          </p:nvPr>
        </p:nvSpPr>
        <p:spPr>
          <a:xfrm>
            <a:off x="0" y="194826"/>
            <a:ext cx="6714909" cy="3234174"/>
          </a:xfrm>
        </p:spPr>
        <p:txBody>
          <a:bodyPr anchor="b">
            <a:normAutofit fontScale="90000"/>
          </a:bodyPr>
          <a:lstStyle/>
          <a:p>
            <a:r>
              <a:rPr lang="en-US" sz="6100" dirty="0"/>
              <a:t>Git Going: </a:t>
            </a:r>
            <a:br>
              <a:rPr lang="en-US" sz="6100" dirty="0"/>
            </a:br>
            <a:r>
              <a:rPr lang="en-US" sz="6100" dirty="0"/>
              <a:t>Launching Your Code Journey with GitHub &amp; Visual Studio Code</a:t>
            </a:r>
          </a:p>
        </p:txBody>
      </p:sp>
      <p:grpSp>
        <p:nvGrpSpPr>
          <p:cNvPr id="3" name="Group 2">
            <a:extLst>
              <a:ext uri="{FF2B5EF4-FFF2-40B4-BE49-F238E27FC236}">
                <a16:creationId xmlns:a16="http://schemas.microsoft.com/office/drawing/2014/main" id="{477F1073-6DCF-2DFF-F494-8749B175E0D1}"/>
              </a:ext>
            </a:extLst>
          </p:cNvPr>
          <p:cNvGrpSpPr/>
          <p:nvPr/>
        </p:nvGrpSpPr>
        <p:grpSpPr>
          <a:xfrm>
            <a:off x="5204930" y="-15413"/>
            <a:ext cx="7132281" cy="7132281"/>
            <a:chOff x="5204930" y="-15413"/>
            <a:chExt cx="7132281" cy="7132281"/>
          </a:xfrm>
        </p:grpSpPr>
        <p:pic>
          <p:nvPicPr>
            <p:cNvPr id="4" name="Graphic 3" descr="Rocket with solid fill">
              <a:extLst>
                <a:ext uri="{FF2B5EF4-FFF2-40B4-BE49-F238E27FC236}">
                  <a16:creationId xmlns:a16="http://schemas.microsoft.com/office/drawing/2014/main" id="{414CAED0-25C2-A47E-E1B6-3B0EFC085FB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04930" y="-15413"/>
              <a:ext cx="7132281" cy="7132281"/>
            </a:xfrm>
            <a:prstGeom prst="rect">
              <a:avLst/>
            </a:prstGeom>
          </p:spPr>
        </p:pic>
        <p:pic>
          <p:nvPicPr>
            <p:cNvPr id="6" name="Graphic 5">
              <a:extLst>
                <a:ext uri="{FF2B5EF4-FFF2-40B4-BE49-F238E27FC236}">
                  <a16:creationId xmlns:a16="http://schemas.microsoft.com/office/drawing/2014/main" id="{5BD9054B-04BB-6046-EA5F-95A2DEE70A0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8192381" y="2305254"/>
              <a:ext cx="933450" cy="914400"/>
            </a:xfrm>
            <a:prstGeom prst="rect">
              <a:avLst/>
            </a:prstGeom>
          </p:spPr>
        </p:pic>
        <p:pic>
          <p:nvPicPr>
            <p:cNvPr id="10" name="Graphic 9">
              <a:extLst>
                <a:ext uri="{FF2B5EF4-FFF2-40B4-BE49-F238E27FC236}">
                  <a16:creationId xmlns:a16="http://schemas.microsoft.com/office/drawing/2014/main" id="{D2451194-A143-66A3-79DB-7AE1F1A403E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2700000">
              <a:off x="8968341" y="3074478"/>
              <a:ext cx="952500" cy="952500"/>
            </a:xfrm>
            <a:prstGeom prst="rect">
              <a:avLst/>
            </a:prstGeom>
          </p:spPr>
        </p:pic>
      </p:grpSp>
      <p:sp>
        <p:nvSpPr>
          <p:cNvPr id="18" name="TextBox 17">
            <a:extLst>
              <a:ext uri="{FF2B5EF4-FFF2-40B4-BE49-F238E27FC236}">
                <a16:creationId xmlns:a16="http://schemas.microsoft.com/office/drawing/2014/main" id="{64EC502C-7626-29B9-4FEC-151BAE4CAE16}"/>
              </a:ext>
            </a:extLst>
          </p:cNvPr>
          <p:cNvSpPr txBox="1"/>
          <p:nvPr/>
        </p:nvSpPr>
        <p:spPr>
          <a:xfrm>
            <a:off x="339981" y="3872204"/>
            <a:ext cx="5787866" cy="2677656"/>
          </a:xfrm>
          <a:prstGeom prst="rect">
            <a:avLst/>
          </a:prstGeom>
          <a:noFill/>
        </p:spPr>
        <p:txBody>
          <a:bodyPr wrap="none" rtlCol="0">
            <a:spAutoFit/>
          </a:bodyPr>
          <a:lstStyle/>
          <a:p>
            <a:r>
              <a:rPr lang="en-US" sz="2400" dirty="0"/>
              <a:t>Joe Gasper</a:t>
            </a:r>
          </a:p>
          <a:p>
            <a:r>
              <a:rPr lang="en-US" sz="2400" dirty="0"/>
              <a:t>Systems Administrator</a:t>
            </a:r>
          </a:p>
          <a:p>
            <a:r>
              <a:rPr lang="en-US" sz="2400" dirty="0"/>
              <a:t>University of Florida</a:t>
            </a:r>
          </a:p>
          <a:p>
            <a:r>
              <a:rPr lang="en-US" sz="2400" dirty="0"/>
              <a:t>Institute of Food and Agricultural Sciences</a:t>
            </a:r>
          </a:p>
          <a:p>
            <a:r>
              <a:rPr lang="en-US" sz="2400" dirty="0"/>
              <a:t>gasperj@ufl.edu</a:t>
            </a:r>
          </a:p>
          <a:p>
            <a:r>
              <a:rPr lang="en-US" sz="2400" dirty="0"/>
              <a:t>      </a:t>
            </a:r>
            <a:r>
              <a:rPr lang="en-US" sz="2400" dirty="0">
                <a:hlinkClick r:id="rId9">
                  <a:extLst>
                    <a:ext uri="{A12FA001-AC4F-418D-AE19-62706E023703}">
                      <ahyp:hlinkClr xmlns:ahyp="http://schemas.microsoft.com/office/drawing/2018/hyperlinkcolor" val="tx"/>
                    </a:ext>
                  </a:extLst>
                </a:hlinkClick>
              </a:rPr>
              <a:t>in/joegasper</a:t>
            </a:r>
            <a:endParaRPr lang="en-US" sz="2400" dirty="0"/>
          </a:p>
          <a:p>
            <a:r>
              <a:rPr lang="en-US" sz="2400" dirty="0"/>
              <a:t>      @</a:t>
            </a:r>
            <a:r>
              <a:rPr lang="en-US" sz="2400" dirty="0">
                <a:hlinkClick r:id="rId10">
                  <a:extLst>
                    <a:ext uri="{A12FA001-AC4F-418D-AE19-62706E023703}">
                      <ahyp:hlinkClr xmlns:ahyp="http://schemas.microsoft.com/office/drawing/2018/hyperlinkcolor" val="tx"/>
                    </a:ext>
                  </a:extLst>
                </a:hlinkClick>
              </a:rPr>
              <a:t>joegasper</a:t>
            </a:r>
            <a:r>
              <a:rPr lang="en-US" sz="2400" dirty="0"/>
              <a:t> &amp; @</a:t>
            </a:r>
            <a:r>
              <a:rPr lang="en-US" sz="2400" dirty="0">
                <a:hlinkClick r:id="rId11">
                  <a:extLst>
                    <a:ext uri="{A12FA001-AC4F-418D-AE19-62706E023703}">
                      <ahyp:hlinkClr xmlns:ahyp="http://schemas.microsoft.com/office/drawing/2018/hyperlinkcolor" val="tx"/>
                    </a:ext>
                  </a:extLst>
                </a:hlinkClick>
              </a:rPr>
              <a:t>gasperj</a:t>
            </a:r>
            <a:endParaRPr lang="en-US" sz="2400" dirty="0"/>
          </a:p>
        </p:txBody>
      </p:sp>
      <p:pic>
        <p:nvPicPr>
          <p:cNvPr id="20" name="Picture 19">
            <a:extLst>
              <a:ext uri="{FF2B5EF4-FFF2-40B4-BE49-F238E27FC236}">
                <a16:creationId xmlns:a16="http://schemas.microsoft.com/office/drawing/2014/main" id="{4ED4E1D4-3E0D-8392-33BA-F8DAE7214316}"/>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48453" y="5805780"/>
            <a:ext cx="247650" cy="247650"/>
          </a:xfrm>
          <a:prstGeom prst="rect">
            <a:avLst/>
          </a:prstGeom>
        </p:spPr>
      </p:pic>
      <p:pic>
        <p:nvPicPr>
          <p:cNvPr id="22" name="Graphic 21">
            <a:extLst>
              <a:ext uri="{FF2B5EF4-FFF2-40B4-BE49-F238E27FC236}">
                <a16:creationId xmlns:a16="http://schemas.microsoft.com/office/drawing/2014/main" id="{4AC3EAA8-52B5-610B-8178-205DC122071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26974" y="6157499"/>
            <a:ext cx="284296" cy="278494"/>
          </a:xfrm>
          <a:prstGeom prst="rect">
            <a:avLst/>
          </a:prstGeom>
        </p:spPr>
      </p:pic>
      <p:grpSp>
        <p:nvGrpSpPr>
          <p:cNvPr id="5" name="LOGO">
            <a:extLst>
              <a:ext uri="{FF2B5EF4-FFF2-40B4-BE49-F238E27FC236}">
                <a16:creationId xmlns:a16="http://schemas.microsoft.com/office/drawing/2014/main" id="{BF675BFE-6CCF-91A7-265E-96200B5A29BE}"/>
              </a:ext>
            </a:extLst>
          </p:cNvPr>
          <p:cNvGrpSpPr/>
          <p:nvPr/>
        </p:nvGrpSpPr>
        <p:grpSpPr>
          <a:xfrm>
            <a:off x="10090484" y="6501384"/>
            <a:ext cx="2101516" cy="365760"/>
            <a:chOff x="10087436" y="6441432"/>
            <a:chExt cx="2101516" cy="365760"/>
          </a:xfrm>
        </p:grpSpPr>
        <p:sp>
          <p:nvSpPr>
            <p:cNvPr id="7" name="Logo Background">
              <a:extLst>
                <a:ext uri="{FF2B5EF4-FFF2-40B4-BE49-F238E27FC236}">
                  <a16:creationId xmlns:a16="http://schemas.microsoft.com/office/drawing/2014/main" id="{DEFC7800-65E0-5E51-6C70-86FCB862ED72}"/>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UF IFAS Extension Logo" descr="A black and white sign with white text&#10;&#10;Description automatically generated">
              <a:extLst>
                <a:ext uri="{FF2B5EF4-FFF2-40B4-BE49-F238E27FC236}">
                  <a16:creationId xmlns:a16="http://schemas.microsoft.com/office/drawing/2014/main" id="{8CDB074B-ED9F-E1F0-E4C0-148ABCB0EA9D}"/>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Tree>
    <p:extLst>
      <p:ext uri="{BB962C8B-B14F-4D97-AF65-F5344CB8AC3E}">
        <p14:creationId xmlns:p14="http://schemas.microsoft.com/office/powerpoint/2010/main" val="861176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7F1073-6DCF-2DFF-F494-8749B175E0D1}"/>
              </a:ext>
            </a:extLst>
          </p:cNvPr>
          <p:cNvGrpSpPr/>
          <p:nvPr/>
        </p:nvGrpSpPr>
        <p:grpSpPr>
          <a:xfrm>
            <a:off x="5204930" y="-15413"/>
            <a:ext cx="7132281" cy="7132281"/>
            <a:chOff x="5204930" y="-15413"/>
            <a:chExt cx="7132281" cy="7132281"/>
          </a:xfrm>
        </p:grpSpPr>
        <p:pic>
          <p:nvPicPr>
            <p:cNvPr id="4" name="Graphic 3" descr="Rocket with solid fill">
              <a:extLst>
                <a:ext uri="{FF2B5EF4-FFF2-40B4-BE49-F238E27FC236}">
                  <a16:creationId xmlns:a16="http://schemas.microsoft.com/office/drawing/2014/main" id="{414CAED0-25C2-A47E-E1B6-3B0EFC085FB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04930" y="-15413"/>
              <a:ext cx="7132281" cy="7132281"/>
            </a:xfrm>
            <a:prstGeom prst="rect">
              <a:avLst/>
            </a:prstGeom>
          </p:spPr>
        </p:pic>
        <p:pic>
          <p:nvPicPr>
            <p:cNvPr id="6" name="Graphic 5">
              <a:extLst>
                <a:ext uri="{FF2B5EF4-FFF2-40B4-BE49-F238E27FC236}">
                  <a16:creationId xmlns:a16="http://schemas.microsoft.com/office/drawing/2014/main" id="{5BD9054B-04BB-6046-EA5F-95A2DEE70A0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700000">
              <a:off x="8192381" y="2305254"/>
              <a:ext cx="933450" cy="914400"/>
            </a:xfrm>
            <a:prstGeom prst="rect">
              <a:avLst/>
            </a:prstGeom>
          </p:spPr>
        </p:pic>
        <p:pic>
          <p:nvPicPr>
            <p:cNvPr id="10" name="Graphic 9">
              <a:extLst>
                <a:ext uri="{FF2B5EF4-FFF2-40B4-BE49-F238E27FC236}">
                  <a16:creationId xmlns:a16="http://schemas.microsoft.com/office/drawing/2014/main" id="{D2451194-A143-66A3-79DB-7AE1F1A403E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2700000">
              <a:off x="8968341" y="3074478"/>
              <a:ext cx="952500" cy="952500"/>
            </a:xfrm>
            <a:prstGeom prst="rect">
              <a:avLst/>
            </a:prstGeom>
          </p:spPr>
        </p:pic>
      </p:grpSp>
      <p:sp>
        <p:nvSpPr>
          <p:cNvPr id="18" name="TextBox 17">
            <a:extLst>
              <a:ext uri="{FF2B5EF4-FFF2-40B4-BE49-F238E27FC236}">
                <a16:creationId xmlns:a16="http://schemas.microsoft.com/office/drawing/2014/main" id="{64EC502C-7626-29B9-4FEC-151BAE4CAE16}"/>
              </a:ext>
            </a:extLst>
          </p:cNvPr>
          <p:cNvSpPr txBox="1"/>
          <p:nvPr/>
        </p:nvSpPr>
        <p:spPr>
          <a:xfrm>
            <a:off x="339981" y="3872204"/>
            <a:ext cx="5787866" cy="2677656"/>
          </a:xfrm>
          <a:prstGeom prst="rect">
            <a:avLst/>
          </a:prstGeom>
          <a:noFill/>
        </p:spPr>
        <p:txBody>
          <a:bodyPr wrap="none" rtlCol="0">
            <a:spAutoFit/>
          </a:bodyPr>
          <a:lstStyle/>
          <a:p>
            <a:r>
              <a:rPr lang="en-US" sz="2400" dirty="0"/>
              <a:t>Joe Gasper</a:t>
            </a:r>
          </a:p>
          <a:p>
            <a:r>
              <a:rPr lang="en-US" sz="2400" dirty="0"/>
              <a:t>Systems Administrator</a:t>
            </a:r>
          </a:p>
          <a:p>
            <a:r>
              <a:rPr lang="en-US" sz="2400" dirty="0"/>
              <a:t>University of Florida</a:t>
            </a:r>
          </a:p>
          <a:p>
            <a:r>
              <a:rPr lang="en-US" sz="2400" dirty="0"/>
              <a:t>Institute of Food and Agricultural Sciences</a:t>
            </a:r>
          </a:p>
          <a:p>
            <a:r>
              <a:rPr lang="en-US" sz="2400" dirty="0"/>
              <a:t>gasperj@ufl.edu</a:t>
            </a:r>
          </a:p>
          <a:p>
            <a:r>
              <a:rPr lang="en-US" sz="2400" dirty="0"/>
              <a:t>      </a:t>
            </a:r>
            <a:r>
              <a:rPr lang="en-US" sz="2400" dirty="0">
                <a:hlinkClick r:id="rId9">
                  <a:extLst>
                    <a:ext uri="{A12FA001-AC4F-418D-AE19-62706E023703}">
                      <ahyp:hlinkClr xmlns:ahyp="http://schemas.microsoft.com/office/drawing/2018/hyperlinkcolor" val="tx"/>
                    </a:ext>
                  </a:extLst>
                </a:hlinkClick>
              </a:rPr>
              <a:t>in/joegasper</a:t>
            </a:r>
            <a:endParaRPr lang="en-US" sz="2400" dirty="0"/>
          </a:p>
          <a:p>
            <a:r>
              <a:rPr lang="en-US" sz="2400" dirty="0"/>
              <a:t>      @</a:t>
            </a:r>
            <a:r>
              <a:rPr lang="en-US" sz="2400" dirty="0">
                <a:hlinkClick r:id="rId10">
                  <a:extLst>
                    <a:ext uri="{A12FA001-AC4F-418D-AE19-62706E023703}">
                      <ahyp:hlinkClr xmlns:ahyp="http://schemas.microsoft.com/office/drawing/2018/hyperlinkcolor" val="tx"/>
                    </a:ext>
                  </a:extLst>
                </a:hlinkClick>
              </a:rPr>
              <a:t>joegasper</a:t>
            </a:r>
            <a:r>
              <a:rPr lang="en-US" sz="2400" dirty="0"/>
              <a:t> &amp; @</a:t>
            </a:r>
            <a:r>
              <a:rPr lang="en-US" sz="2400" dirty="0">
                <a:hlinkClick r:id="rId11">
                  <a:extLst>
                    <a:ext uri="{A12FA001-AC4F-418D-AE19-62706E023703}">
                      <ahyp:hlinkClr xmlns:ahyp="http://schemas.microsoft.com/office/drawing/2018/hyperlinkcolor" val="tx"/>
                    </a:ext>
                  </a:extLst>
                </a:hlinkClick>
              </a:rPr>
              <a:t>gasperj</a:t>
            </a:r>
            <a:endParaRPr lang="en-US" sz="2400" dirty="0"/>
          </a:p>
        </p:txBody>
      </p:sp>
      <p:pic>
        <p:nvPicPr>
          <p:cNvPr id="20" name="Picture 19">
            <a:extLst>
              <a:ext uri="{FF2B5EF4-FFF2-40B4-BE49-F238E27FC236}">
                <a16:creationId xmlns:a16="http://schemas.microsoft.com/office/drawing/2014/main" id="{4ED4E1D4-3E0D-8392-33BA-F8DAE7214316}"/>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48453" y="5805780"/>
            <a:ext cx="247650" cy="247650"/>
          </a:xfrm>
          <a:prstGeom prst="rect">
            <a:avLst/>
          </a:prstGeom>
        </p:spPr>
      </p:pic>
      <p:pic>
        <p:nvPicPr>
          <p:cNvPr id="22" name="Graphic 21">
            <a:extLst>
              <a:ext uri="{FF2B5EF4-FFF2-40B4-BE49-F238E27FC236}">
                <a16:creationId xmlns:a16="http://schemas.microsoft.com/office/drawing/2014/main" id="{4AC3EAA8-52B5-610B-8178-205DC122071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26974" y="6157499"/>
            <a:ext cx="284296" cy="278494"/>
          </a:xfrm>
          <a:prstGeom prst="rect">
            <a:avLst/>
          </a:prstGeom>
        </p:spPr>
      </p:pic>
      <p:sp>
        <p:nvSpPr>
          <p:cNvPr id="2" name="Title 1">
            <a:extLst>
              <a:ext uri="{FF2B5EF4-FFF2-40B4-BE49-F238E27FC236}">
                <a16:creationId xmlns:a16="http://schemas.microsoft.com/office/drawing/2014/main" id="{55DC0A24-778A-E01E-28A4-CAA3D076FAD1}"/>
              </a:ext>
            </a:extLst>
          </p:cNvPr>
          <p:cNvSpPr>
            <a:spLocks noGrp="1"/>
          </p:cNvSpPr>
          <p:nvPr>
            <p:ph type="ctrTitle"/>
          </p:nvPr>
        </p:nvSpPr>
        <p:spPr>
          <a:xfrm>
            <a:off x="2770392" y="822366"/>
            <a:ext cx="6714909" cy="2790970"/>
          </a:xfrm>
        </p:spPr>
        <p:txBody>
          <a:bodyPr anchor="b">
            <a:normAutofit/>
          </a:bodyPr>
          <a:lstStyle/>
          <a:p>
            <a:r>
              <a:rPr lang="en-US" sz="6100" dirty="0"/>
              <a:t>Git Going! </a:t>
            </a:r>
            <a:br>
              <a:rPr lang="en-US" sz="6100" dirty="0"/>
            </a:br>
            <a:br>
              <a:rPr lang="en-US" sz="6100" dirty="0"/>
            </a:br>
            <a:r>
              <a:rPr lang="en-US" sz="6100" dirty="0"/>
              <a:t>Thank you!</a:t>
            </a:r>
          </a:p>
        </p:txBody>
      </p:sp>
      <p:grpSp>
        <p:nvGrpSpPr>
          <p:cNvPr id="5" name="LOGO">
            <a:extLst>
              <a:ext uri="{FF2B5EF4-FFF2-40B4-BE49-F238E27FC236}">
                <a16:creationId xmlns:a16="http://schemas.microsoft.com/office/drawing/2014/main" id="{00E50AC8-0CEF-A147-365B-8C927B78A567}"/>
              </a:ext>
            </a:extLst>
          </p:cNvPr>
          <p:cNvGrpSpPr/>
          <p:nvPr/>
        </p:nvGrpSpPr>
        <p:grpSpPr>
          <a:xfrm>
            <a:off x="10090484" y="6501384"/>
            <a:ext cx="2101516" cy="365760"/>
            <a:chOff x="10087436" y="6441432"/>
            <a:chExt cx="2101516" cy="365760"/>
          </a:xfrm>
        </p:grpSpPr>
        <p:sp>
          <p:nvSpPr>
            <p:cNvPr id="7" name="Logo Background">
              <a:extLst>
                <a:ext uri="{FF2B5EF4-FFF2-40B4-BE49-F238E27FC236}">
                  <a16:creationId xmlns:a16="http://schemas.microsoft.com/office/drawing/2014/main" id="{B5D5B5D1-BF47-B934-1B03-C6C43A332498}"/>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UF IFAS Extension Logo" descr="A black and white sign with white text&#10;&#10;Description automatically generated">
              <a:extLst>
                <a:ext uri="{FF2B5EF4-FFF2-40B4-BE49-F238E27FC236}">
                  <a16:creationId xmlns:a16="http://schemas.microsoft.com/office/drawing/2014/main" id="{F1D0B5E6-B75F-6120-9E05-A0AB3EA19C92}"/>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Tree>
    <p:extLst>
      <p:ext uri="{BB962C8B-B14F-4D97-AF65-F5344CB8AC3E}">
        <p14:creationId xmlns:p14="http://schemas.microsoft.com/office/powerpoint/2010/main" val="252876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3" fill="hold" nodeType="withEffect">
                                  <p:stCondLst>
                                    <p:cond delay="500"/>
                                  </p:stCondLst>
                                  <p:childTnLst>
                                    <p:anim calcmode="lin" valueType="num">
                                      <p:cBhvr additive="base">
                                        <p:cTn id="6" dur="2000"/>
                                        <p:tgtEl>
                                          <p:spTgt spid="3"/>
                                        </p:tgtEl>
                                        <p:attrNameLst>
                                          <p:attrName>ppt_x</p:attrName>
                                        </p:attrNameLst>
                                      </p:cBhvr>
                                      <p:tavLst>
                                        <p:tav tm="0">
                                          <p:val>
                                            <p:strVal val="ppt_x"/>
                                          </p:val>
                                        </p:tav>
                                        <p:tav tm="100000">
                                          <p:val>
                                            <p:strVal val="1+ppt_w/2"/>
                                          </p:val>
                                        </p:tav>
                                      </p:tavLst>
                                    </p:anim>
                                    <p:anim calcmode="lin" valueType="num">
                                      <p:cBhvr additive="base">
                                        <p:cTn id="7" dur="2000"/>
                                        <p:tgtEl>
                                          <p:spTgt spid="3"/>
                                        </p:tgtEl>
                                        <p:attrNameLst>
                                          <p:attrName>ppt_y</p:attrName>
                                        </p:attrNameLst>
                                      </p:cBhvr>
                                      <p:tavLst>
                                        <p:tav tm="0">
                                          <p:val>
                                            <p:strVal val="ppt_y"/>
                                          </p:val>
                                        </p:tav>
                                        <p:tav tm="100000">
                                          <p:val>
                                            <p:strVal val="0-ppt_h/2"/>
                                          </p:val>
                                        </p:tav>
                                      </p:tavLst>
                                    </p:anim>
                                    <p:set>
                                      <p:cBhvr>
                                        <p:cTn id="8"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718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2">
            <a:extLst>
              <a:ext uri="{FF2B5EF4-FFF2-40B4-BE49-F238E27FC236}">
                <a16:creationId xmlns:a16="http://schemas.microsoft.com/office/drawing/2014/main" id="{4F4F2A2A-BF25-5EA0-8F7C-E0BBA074EAE5}"/>
              </a:ext>
            </a:extLst>
          </p:cNvPr>
          <p:cNvGraphicFramePr>
            <a:graphicFrameLocks noGrp="1"/>
          </p:cNvGraphicFramePr>
          <p:nvPr>
            <p:ph idx="1"/>
            <p:extLst>
              <p:ext uri="{D42A27DB-BD31-4B8C-83A1-F6EECF244321}">
                <p14:modId xmlns:p14="http://schemas.microsoft.com/office/powerpoint/2010/main" val="3223323445"/>
              </p:ext>
            </p:extLst>
          </p:nvPr>
        </p:nvGraphicFramePr>
        <p:xfrm>
          <a:off x="737937" y="1433208"/>
          <a:ext cx="10615863" cy="5055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66A84887-1784-1C39-EF1D-A89A1243162D}"/>
              </a:ext>
            </a:extLst>
          </p:cNvPr>
          <p:cNvSpPr>
            <a:spLocks noGrp="1"/>
          </p:cNvSpPr>
          <p:nvPr>
            <p:ph type="title"/>
          </p:nvPr>
        </p:nvSpPr>
        <p:spPr>
          <a:xfrm>
            <a:off x="609600" y="291830"/>
            <a:ext cx="10972800" cy="822960"/>
          </a:xfrm>
        </p:spPr>
        <p:txBody>
          <a:bodyPr anchor="t">
            <a:noAutofit/>
          </a:bodyPr>
          <a:lstStyle/>
          <a:p>
            <a:pPr algn="ctr"/>
            <a:r>
              <a:rPr lang="en-US" sz="5400" dirty="0"/>
              <a:t>Source Control Operations Defined</a:t>
            </a:r>
          </a:p>
        </p:txBody>
      </p:sp>
      <p:grpSp>
        <p:nvGrpSpPr>
          <p:cNvPr id="5" name="LOGO">
            <a:extLst>
              <a:ext uri="{FF2B5EF4-FFF2-40B4-BE49-F238E27FC236}">
                <a16:creationId xmlns:a16="http://schemas.microsoft.com/office/drawing/2014/main" id="{EA96C60D-23A1-3679-28B1-F56E2E950844}"/>
              </a:ext>
            </a:extLst>
          </p:cNvPr>
          <p:cNvGrpSpPr/>
          <p:nvPr/>
        </p:nvGrpSpPr>
        <p:grpSpPr>
          <a:xfrm>
            <a:off x="10090484" y="6501384"/>
            <a:ext cx="2101516" cy="365760"/>
            <a:chOff x="10087436" y="6441432"/>
            <a:chExt cx="2101516" cy="365760"/>
          </a:xfrm>
        </p:grpSpPr>
        <p:sp>
          <p:nvSpPr>
            <p:cNvPr id="8" name="Logo Background">
              <a:extLst>
                <a:ext uri="{FF2B5EF4-FFF2-40B4-BE49-F238E27FC236}">
                  <a16:creationId xmlns:a16="http://schemas.microsoft.com/office/drawing/2014/main" id="{06997B6C-9D06-42DB-30DF-BB1056E75D12}"/>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5" name="UF IFAS Extension Logo" descr="A black and white sign with white text&#10;&#10;Description automatically generated">
              <a:extLst>
                <a:ext uri="{FF2B5EF4-FFF2-40B4-BE49-F238E27FC236}">
                  <a16:creationId xmlns:a16="http://schemas.microsoft.com/office/drawing/2014/main" id="{82206B05-D488-8A96-06DF-D6A8A6E00B0A}"/>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3" name="SketchyLine">
            <a:extLst>
              <a:ext uri="{FF2B5EF4-FFF2-40B4-BE49-F238E27FC236}">
                <a16:creationId xmlns:a16="http://schemas.microsoft.com/office/drawing/2014/main" id="{81E58352-2CC3-1129-1FF2-10EBB21B36D0}"/>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64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F0127EB5-4924-485C-95C7-17E1825B57F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graphicEl>
                                              <a:dgm id="{3620449E-197E-4170-8F82-3D02175CFEA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290F06C8-EBE1-4895-9E37-F75AFAE120E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graphicEl>
                                              <a:dgm id="{E65FD2CE-800C-451E-BAD4-A9753D179FF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B732CF5B-9E94-421B-9DB8-BB375173DDE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graphicEl>
                                              <a:dgm id="{AE9870C1-3189-4A68-B38E-A14D39ACD26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29" descr="A diagram of a company&#10;&#10;Description automatically generated">
            <a:extLst>
              <a:ext uri="{FF2B5EF4-FFF2-40B4-BE49-F238E27FC236}">
                <a16:creationId xmlns:a16="http://schemas.microsoft.com/office/drawing/2014/main" id="{846B6A88-41DC-B64B-6669-018BE881B5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53694" y="1575970"/>
            <a:ext cx="8684612" cy="4572000"/>
          </a:xfrm>
          <a:prstGeom prst="rect">
            <a:avLst/>
          </a:prstGeom>
        </p:spPr>
      </p:pic>
      <p:sp>
        <p:nvSpPr>
          <p:cNvPr id="7" name="Title 1">
            <a:extLst>
              <a:ext uri="{FF2B5EF4-FFF2-40B4-BE49-F238E27FC236}">
                <a16:creationId xmlns:a16="http://schemas.microsoft.com/office/drawing/2014/main" id="{3E26255C-FE46-5EBA-6356-A13160BED874}"/>
              </a:ext>
            </a:extLst>
          </p:cNvPr>
          <p:cNvSpPr>
            <a:spLocks noGrp="1"/>
          </p:cNvSpPr>
          <p:nvPr>
            <p:ph type="title"/>
          </p:nvPr>
        </p:nvSpPr>
        <p:spPr>
          <a:xfrm>
            <a:off x="609600" y="291830"/>
            <a:ext cx="10972800" cy="822960"/>
          </a:xfrm>
        </p:spPr>
        <p:txBody>
          <a:bodyPr anchor="t">
            <a:noAutofit/>
          </a:bodyPr>
          <a:lstStyle/>
          <a:p>
            <a:pPr algn="ctr"/>
            <a:r>
              <a:rPr lang="en-US" sz="5400" dirty="0"/>
              <a:t>GitHub Account Architecture: Org</a:t>
            </a:r>
          </a:p>
        </p:txBody>
      </p:sp>
      <p:grpSp>
        <p:nvGrpSpPr>
          <p:cNvPr id="9" name="LOGO">
            <a:extLst>
              <a:ext uri="{FF2B5EF4-FFF2-40B4-BE49-F238E27FC236}">
                <a16:creationId xmlns:a16="http://schemas.microsoft.com/office/drawing/2014/main" id="{8FC2EAD5-E203-8460-6D1E-1B77E64A72E7}"/>
              </a:ext>
            </a:extLst>
          </p:cNvPr>
          <p:cNvGrpSpPr/>
          <p:nvPr/>
        </p:nvGrpSpPr>
        <p:grpSpPr>
          <a:xfrm>
            <a:off x="10090484" y="6501384"/>
            <a:ext cx="2101516" cy="365760"/>
            <a:chOff x="10087436" y="6441432"/>
            <a:chExt cx="2101516" cy="365760"/>
          </a:xfrm>
        </p:grpSpPr>
        <p:sp>
          <p:nvSpPr>
            <p:cNvPr id="10" name="Logo Background">
              <a:extLst>
                <a:ext uri="{FF2B5EF4-FFF2-40B4-BE49-F238E27FC236}">
                  <a16:creationId xmlns:a16="http://schemas.microsoft.com/office/drawing/2014/main" id="{E183ED76-3E0F-086B-FF03-AD07C9B18585}"/>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1" name="UF IFAS Extension Logo" descr="A black and white sign with white text&#10;&#10;Description automatically generated">
              <a:extLst>
                <a:ext uri="{FF2B5EF4-FFF2-40B4-BE49-F238E27FC236}">
                  <a16:creationId xmlns:a16="http://schemas.microsoft.com/office/drawing/2014/main" id="{36AC3EEF-D491-2692-104E-FF7FDF08681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SketchyLine">
            <a:extLst>
              <a:ext uri="{FF2B5EF4-FFF2-40B4-BE49-F238E27FC236}">
                <a16:creationId xmlns:a16="http://schemas.microsoft.com/office/drawing/2014/main" id="{7B3278F1-D925-997D-AF4B-B0A7911434BB}"/>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801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CD362DC7-AEDB-2F41-9B8F-EB7C035A670A}"/>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rcRect/>
          <a:stretch/>
        </p:blipFill>
        <p:spPr>
          <a:xfrm>
            <a:off x="1753694" y="1527843"/>
            <a:ext cx="8684612" cy="4572000"/>
          </a:xfrm>
        </p:spPr>
      </p:pic>
      <p:sp>
        <p:nvSpPr>
          <p:cNvPr id="7" name="Title 1">
            <a:extLst>
              <a:ext uri="{FF2B5EF4-FFF2-40B4-BE49-F238E27FC236}">
                <a16:creationId xmlns:a16="http://schemas.microsoft.com/office/drawing/2014/main" id="{85CF4998-400C-C142-4786-0EFBC75C4912}"/>
              </a:ext>
            </a:extLst>
          </p:cNvPr>
          <p:cNvSpPr>
            <a:spLocks noGrp="1"/>
          </p:cNvSpPr>
          <p:nvPr>
            <p:ph type="title"/>
          </p:nvPr>
        </p:nvSpPr>
        <p:spPr>
          <a:xfrm>
            <a:off x="609600" y="291830"/>
            <a:ext cx="10972800" cy="822960"/>
          </a:xfrm>
        </p:spPr>
        <p:txBody>
          <a:bodyPr anchor="t">
            <a:noAutofit/>
          </a:bodyPr>
          <a:lstStyle/>
          <a:p>
            <a:pPr algn="ctr"/>
            <a:r>
              <a:rPr lang="en-US" sz="5400" dirty="0"/>
              <a:t>GitHub Account Architecture: User</a:t>
            </a:r>
          </a:p>
        </p:txBody>
      </p:sp>
      <p:grpSp>
        <p:nvGrpSpPr>
          <p:cNvPr id="9" name="LOGO">
            <a:extLst>
              <a:ext uri="{FF2B5EF4-FFF2-40B4-BE49-F238E27FC236}">
                <a16:creationId xmlns:a16="http://schemas.microsoft.com/office/drawing/2014/main" id="{E5E05E3A-9ABC-BE7D-BD72-B564B484DBB3}"/>
              </a:ext>
            </a:extLst>
          </p:cNvPr>
          <p:cNvGrpSpPr/>
          <p:nvPr/>
        </p:nvGrpSpPr>
        <p:grpSpPr>
          <a:xfrm>
            <a:off x="10090484" y="6501384"/>
            <a:ext cx="2101516" cy="365760"/>
            <a:chOff x="10087436" y="6441432"/>
            <a:chExt cx="2101516" cy="365760"/>
          </a:xfrm>
        </p:grpSpPr>
        <p:sp>
          <p:nvSpPr>
            <p:cNvPr id="10" name="Logo Background">
              <a:extLst>
                <a:ext uri="{FF2B5EF4-FFF2-40B4-BE49-F238E27FC236}">
                  <a16:creationId xmlns:a16="http://schemas.microsoft.com/office/drawing/2014/main" id="{D73EF4DE-AB54-D733-091A-84BAE6D8349C}"/>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1" name="UF IFAS Extension Logo" descr="A black and white sign with white text&#10;&#10;Description automatically generated">
              <a:extLst>
                <a:ext uri="{FF2B5EF4-FFF2-40B4-BE49-F238E27FC236}">
                  <a16:creationId xmlns:a16="http://schemas.microsoft.com/office/drawing/2014/main" id="{F3BE537C-D176-3806-6722-1BBD989CAC9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sp>
        <p:nvSpPr>
          <p:cNvPr id="2" name="SketchyLine">
            <a:extLst>
              <a:ext uri="{FF2B5EF4-FFF2-40B4-BE49-F238E27FC236}">
                <a16:creationId xmlns:a16="http://schemas.microsoft.com/office/drawing/2014/main" id="{34E4291F-773A-2F8F-B57E-25984E1CA2C3}"/>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232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EEA11EAF-7ADB-4893-46C1-3CE3709315BA}"/>
              </a:ext>
            </a:extLst>
          </p:cNvPr>
          <p:cNvSpPr>
            <a:spLocks noGrp="1"/>
          </p:cNvSpPr>
          <p:nvPr>
            <p:ph type="title"/>
          </p:nvPr>
        </p:nvSpPr>
        <p:spPr>
          <a:xfrm>
            <a:off x="609600" y="291830"/>
            <a:ext cx="10972800" cy="822960"/>
          </a:xfrm>
        </p:spPr>
        <p:txBody>
          <a:bodyPr anchor="t">
            <a:noAutofit/>
          </a:bodyPr>
          <a:lstStyle/>
          <a:p>
            <a:pPr algn="ctr"/>
            <a:r>
              <a:rPr lang="en-US" sz="5400" dirty="0"/>
              <a:t>Development Environment Overview</a:t>
            </a:r>
          </a:p>
        </p:txBody>
      </p:sp>
      <p:grpSp>
        <p:nvGrpSpPr>
          <p:cNvPr id="40" name="LOGO">
            <a:extLst>
              <a:ext uri="{FF2B5EF4-FFF2-40B4-BE49-F238E27FC236}">
                <a16:creationId xmlns:a16="http://schemas.microsoft.com/office/drawing/2014/main" id="{0EC2133D-1208-2C03-5E26-24B5F5D0F568}"/>
              </a:ext>
            </a:extLst>
          </p:cNvPr>
          <p:cNvGrpSpPr/>
          <p:nvPr/>
        </p:nvGrpSpPr>
        <p:grpSpPr>
          <a:xfrm>
            <a:off x="10090484" y="6501384"/>
            <a:ext cx="2101516" cy="365760"/>
            <a:chOff x="10087436" y="6441432"/>
            <a:chExt cx="2101516" cy="365760"/>
          </a:xfrm>
        </p:grpSpPr>
        <p:sp>
          <p:nvSpPr>
            <p:cNvPr id="45" name="Logo Background">
              <a:extLst>
                <a:ext uri="{FF2B5EF4-FFF2-40B4-BE49-F238E27FC236}">
                  <a16:creationId xmlns:a16="http://schemas.microsoft.com/office/drawing/2014/main" id="{3F05A7EB-6CD7-4D4E-0EF8-4D8302F9130E}"/>
                </a:ext>
              </a:extLst>
            </p:cNvPr>
            <p:cNvSpPr/>
            <p:nvPr userDrawn="1"/>
          </p:nvSpPr>
          <p:spPr>
            <a:xfrm>
              <a:off x="10087436" y="6441432"/>
              <a:ext cx="2101516" cy="36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0" name="UF IFAS Extension Logo" descr="A black and white sign with white text&#10;&#10;Description automatically generated">
              <a:extLst>
                <a:ext uri="{FF2B5EF4-FFF2-40B4-BE49-F238E27FC236}">
                  <a16:creationId xmlns:a16="http://schemas.microsoft.com/office/drawing/2014/main" id="{3ED8CEF3-5D86-940B-76C4-D0EDF598D2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62070" y="6477246"/>
              <a:ext cx="1952248" cy="294132"/>
            </a:xfrm>
            <a:prstGeom prst="rect">
              <a:avLst/>
            </a:prstGeom>
            <a:ln w="76200">
              <a:noFill/>
            </a:ln>
          </p:spPr>
        </p:pic>
      </p:grpSp>
      <p:grpSp>
        <p:nvGrpSpPr>
          <p:cNvPr id="82" name="Group 81">
            <a:extLst>
              <a:ext uri="{FF2B5EF4-FFF2-40B4-BE49-F238E27FC236}">
                <a16:creationId xmlns:a16="http://schemas.microsoft.com/office/drawing/2014/main" id="{344E212B-D985-BB08-90A4-0620D0393675}"/>
              </a:ext>
            </a:extLst>
          </p:cNvPr>
          <p:cNvGrpSpPr/>
          <p:nvPr/>
        </p:nvGrpSpPr>
        <p:grpSpPr>
          <a:xfrm>
            <a:off x="4216819" y="2202267"/>
            <a:ext cx="3200400" cy="3553457"/>
            <a:chOff x="4216819" y="2202267"/>
            <a:chExt cx="3200400" cy="3553457"/>
          </a:xfrm>
        </p:grpSpPr>
        <p:sp>
          <p:nvSpPr>
            <p:cNvPr id="65" name="TextBox 64">
              <a:extLst>
                <a:ext uri="{FF2B5EF4-FFF2-40B4-BE49-F238E27FC236}">
                  <a16:creationId xmlns:a16="http://schemas.microsoft.com/office/drawing/2014/main" id="{16B7DF16-9989-371D-C84D-CE708587968D}"/>
                </a:ext>
              </a:extLst>
            </p:cNvPr>
            <p:cNvSpPr txBox="1"/>
            <p:nvPr/>
          </p:nvSpPr>
          <p:spPr>
            <a:xfrm>
              <a:off x="4216819" y="3939842"/>
              <a:ext cx="3200400" cy="1815882"/>
            </a:xfrm>
            <a:prstGeom prst="rect">
              <a:avLst/>
            </a:prstGeom>
            <a:noFill/>
          </p:spPr>
          <p:txBody>
            <a:bodyPr wrap="square">
              <a:spAutoFit/>
            </a:bodyPr>
            <a:lstStyle/>
            <a:p>
              <a:pPr lvl="0" algn="ctr">
                <a:lnSpc>
                  <a:spcPct val="100000"/>
                </a:lnSpc>
              </a:pPr>
              <a:r>
                <a:rPr lang="en-US" sz="2800" dirty="0"/>
                <a:t>Downloading </a:t>
              </a:r>
            </a:p>
            <a:p>
              <a:pPr lvl="0" algn="ctr">
                <a:lnSpc>
                  <a:spcPct val="100000"/>
                </a:lnSpc>
              </a:pPr>
              <a:r>
                <a:rPr lang="en-US" sz="2800" dirty="0"/>
                <a:t>and </a:t>
              </a:r>
            </a:p>
            <a:p>
              <a:pPr lvl="0" algn="ctr">
                <a:lnSpc>
                  <a:spcPct val="100000"/>
                </a:lnSpc>
              </a:pPr>
              <a:r>
                <a:rPr lang="en-US" sz="2800" dirty="0"/>
                <a:t>Installing </a:t>
              </a:r>
            </a:p>
            <a:p>
              <a:pPr lvl="0" algn="ctr">
                <a:lnSpc>
                  <a:spcPct val="100000"/>
                </a:lnSpc>
              </a:pPr>
              <a:r>
                <a:rPr lang="en-US" sz="2800" dirty="0"/>
                <a:t>VS Code</a:t>
              </a:r>
            </a:p>
          </p:txBody>
        </p:sp>
        <p:pic>
          <p:nvPicPr>
            <p:cNvPr id="60" name="Graphic 59">
              <a:extLst>
                <a:ext uri="{FF2B5EF4-FFF2-40B4-BE49-F238E27FC236}">
                  <a16:creationId xmlns:a16="http://schemas.microsoft.com/office/drawing/2014/main" id="{5C1A3A14-E914-B52F-ED35-DB5F90DB5E3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31219" y="2202267"/>
              <a:ext cx="1371600" cy="1371600"/>
            </a:xfrm>
            <a:prstGeom prst="rect">
              <a:avLst/>
            </a:prstGeom>
          </p:spPr>
        </p:pic>
      </p:grpSp>
      <p:grpSp>
        <p:nvGrpSpPr>
          <p:cNvPr id="81" name="Group 80">
            <a:extLst>
              <a:ext uri="{FF2B5EF4-FFF2-40B4-BE49-F238E27FC236}">
                <a16:creationId xmlns:a16="http://schemas.microsoft.com/office/drawing/2014/main" id="{41BD197E-6D55-3699-5C83-2CFEDC426A72}"/>
              </a:ext>
            </a:extLst>
          </p:cNvPr>
          <p:cNvGrpSpPr/>
          <p:nvPr/>
        </p:nvGrpSpPr>
        <p:grpSpPr>
          <a:xfrm>
            <a:off x="709383" y="2202267"/>
            <a:ext cx="3200400" cy="3553457"/>
            <a:chOff x="709383" y="2202267"/>
            <a:chExt cx="3200400" cy="3553457"/>
          </a:xfrm>
        </p:grpSpPr>
        <p:sp>
          <p:nvSpPr>
            <p:cNvPr id="64" name="TextBox 63">
              <a:extLst>
                <a:ext uri="{FF2B5EF4-FFF2-40B4-BE49-F238E27FC236}">
                  <a16:creationId xmlns:a16="http://schemas.microsoft.com/office/drawing/2014/main" id="{4B1761E0-AFE9-9F21-E79D-BD8B2F07D93D}"/>
                </a:ext>
              </a:extLst>
            </p:cNvPr>
            <p:cNvSpPr txBox="1"/>
            <p:nvPr/>
          </p:nvSpPr>
          <p:spPr>
            <a:xfrm>
              <a:off x="709383" y="3939842"/>
              <a:ext cx="3200400" cy="1815882"/>
            </a:xfrm>
            <a:prstGeom prst="rect">
              <a:avLst/>
            </a:prstGeom>
            <a:noFill/>
          </p:spPr>
          <p:txBody>
            <a:bodyPr wrap="square">
              <a:spAutoFit/>
            </a:bodyPr>
            <a:lstStyle/>
            <a:p>
              <a:pPr lvl="0" algn="ctr">
                <a:lnSpc>
                  <a:spcPct val="100000"/>
                </a:lnSpc>
              </a:pPr>
              <a:r>
                <a:rPr lang="en-US" sz="2800" dirty="0"/>
                <a:t>Downloading </a:t>
              </a:r>
            </a:p>
            <a:p>
              <a:pPr lvl="0" algn="ctr">
                <a:lnSpc>
                  <a:spcPct val="100000"/>
                </a:lnSpc>
              </a:pPr>
              <a:r>
                <a:rPr lang="en-US" sz="2800" dirty="0"/>
                <a:t>and </a:t>
              </a:r>
            </a:p>
            <a:p>
              <a:pPr lvl="0" algn="ctr">
                <a:lnSpc>
                  <a:spcPct val="100000"/>
                </a:lnSpc>
              </a:pPr>
              <a:r>
                <a:rPr lang="en-US" sz="2800" dirty="0"/>
                <a:t>Installing </a:t>
              </a:r>
            </a:p>
            <a:p>
              <a:pPr lvl="0" algn="ctr">
                <a:lnSpc>
                  <a:spcPct val="100000"/>
                </a:lnSpc>
              </a:pPr>
              <a:r>
                <a:rPr lang="en-US" sz="2800" dirty="0"/>
                <a:t>Git</a:t>
              </a:r>
            </a:p>
          </p:txBody>
        </p:sp>
        <p:pic>
          <p:nvPicPr>
            <p:cNvPr id="68" name="Graphic 67">
              <a:extLst>
                <a:ext uri="{FF2B5EF4-FFF2-40B4-BE49-F238E27FC236}">
                  <a16:creationId xmlns:a16="http://schemas.microsoft.com/office/drawing/2014/main" id="{4ED4EBDB-F5B2-BEC5-51FC-A3EE1B6C611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623783" y="2202267"/>
              <a:ext cx="1371600" cy="1371600"/>
            </a:xfrm>
            <a:prstGeom prst="rect">
              <a:avLst/>
            </a:prstGeom>
          </p:spPr>
        </p:pic>
      </p:grpSp>
      <p:grpSp>
        <p:nvGrpSpPr>
          <p:cNvPr id="83" name="Group 82">
            <a:extLst>
              <a:ext uri="{FF2B5EF4-FFF2-40B4-BE49-F238E27FC236}">
                <a16:creationId xmlns:a16="http://schemas.microsoft.com/office/drawing/2014/main" id="{C068E3E6-CA5F-B0A6-77B2-6DAC079BCEBA}"/>
              </a:ext>
            </a:extLst>
          </p:cNvPr>
          <p:cNvGrpSpPr/>
          <p:nvPr/>
        </p:nvGrpSpPr>
        <p:grpSpPr>
          <a:xfrm>
            <a:off x="7738541" y="2202267"/>
            <a:ext cx="3200400" cy="3553457"/>
            <a:chOff x="7738541" y="2202267"/>
            <a:chExt cx="3200400" cy="3553457"/>
          </a:xfrm>
        </p:grpSpPr>
        <p:sp>
          <p:nvSpPr>
            <p:cNvPr id="66" name="TextBox 65">
              <a:extLst>
                <a:ext uri="{FF2B5EF4-FFF2-40B4-BE49-F238E27FC236}">
                  <a16:creationId xmlns:a16="http://schemas.microsoft.com/office/drawing/2014/main" id="{6F88E493-6366-BBEA-D841-2965EC21AB4D}"/>
                </a:ext>
              </a:extLst>
            </p:cNvPr>
            <p:cNvSpPr txBox="1"/>
            <p:nvPr/>
          </p:nvSpPr>
          <p:spPr>
            <a:xfrm>
              <a:off x="7738541" y="3939842"/>
              <a:ext cx="3200400" cy="1815882"/>
            </a:xfrm>
            <a:prstGeom prst="rect">
              <a:avLst/>
            </a:prstGeom>
            <a:noFill/>
          </p:spPr>
          <p:txBody>
            <a:bodyPr wrap="square">
              <a:spAutoFit/>
            </a:bodyPr>
            <a:lstStyle/>
            <a:p>
              <a:pPr lvl="0" algn="ctr">
                <a:lnSpc>
                  <a:spcPct val="100000"/>
                </a:lnSpc>
              </a:pPr>
              <a:r>
                <a:rPr lang="en-US" sz="2800" dirty="0"/>
                <a:t>Creating </a:t>
              </a:r>
            </a:p>
            <a:p>
              <a:pPr lvl="0" algn="ctr">
                <a:lnSpc>
                  <a:spcPct val="100000"/>
                </a:lnSpc>
              </a:pPr>
              <a:r>
                <a:rPr lang="en-US" sz="2800" dirty="0"/>
                <a:t>a </a:t>
              </a:r>
            </a:p>
            <a:p>
              <a:pPr lvl="0" algn="ctr">
                <a:lnSpc>
                  <a:spcPct val="100000"/>
                </a:lnSpc>
              </a:pPr>
              <a:r>
                <a:rPr lang="en-US" sz="2800" dirty="0"/>
                <a:t>GitHub </a:t>
              </a:r>
            </a:p>
            <a:p>
              <a:pPr lvl="0" algn="ctr">
                <a:lnSpc>
                  <a:spcPct val="100000"/>
                </a:lnSpc>
              </a:pPr>
              <a:r>
                <a:rPr lang="en-US" sz="2800" dirty="0"/>
                <a:t>Account</a:t>
              </a:r>
            </a:p>
          </p:txBody>
        </p:sp>
        <p:pic>
          <p:nvPicPr>
            <p:cNvPr id="70" name="Graphic 69">
              <a:extLst>
                <a:ext uri="{FF2B5EF4-FFF2-40B4-BE49-F238E27FC236}">
                  <a16:creationId xmlns:a16="http://schemas.microsoft.com/office/drawing/2014/main" id="{AF840CFD-4A72-79E8-6830-9AA66037330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638654" y="2202267"/>
              <a:ext cx="1400175" cy="1371600"/>
            </a:xfrm>
            <a:prstGeom prst="rect">
              <a:avLst/>
            </a:prstGeom>
          </p:spPr>
        </p:pic>
      </p:grpSp>
      <p:sp>
        <p:nvSpPr>
          <p:cNvPr id="2" name="SketchyLine">
            <a:extLst>
              <a:ext uri="{FF2B5EF4-FFF2-40B4-BE49-F238E27FC236}">
                <a16:creationId xmlns:a16="http://schemas.microsoft.com/office/drawing/2014/main" id="{72F1F612-4589-02FB-F47A-246D2D558A69}"/>
              </a:ext>
            </a:extLst>
          </p:cNvPr>
          <p:cNvSpPr/>
          <p:nvPr/>
        </p:nvSpPr>
        <p:spPr>
          <a:xfrm>
            <a:off x="1066800" y="1090865"/>
            <a:ext cx="10058400" cy="99145"/>
          </a:xfrm>
          <a:custGeom>
            <a:avLst/>
            <a:gdLst>
              <a:gd name="connsiteX0" fmla="*/ 0 w 10058400"/>
              <a:gd name="connsiteY0" fmla="*/ 16524 h 99145"/>
              <a:gd name="connsiteX1" fmla="*/ 16524 w 10058400"/>
              <a:gd name="connsiteY1" fmla="*/ 0 h 99145"/>
              <a:gd name="connsiteX2" fmla="*/ 584627 w 10058400"/>
              <a:gd name="connsiteY2" fmla="*/ 0 h 99145"/>
              <a:gd name="connsiteX3" fmla="*/ 1052477 w 10058400"/>
              <a:gd name="connsiteY3" fmla="*/ 0 h 99145"/>
              <a:gd name="connsiteX4" fmla="*/ 1720834 w 10058400"/>
              <a:gd name="connsiteY4" fmla="*/ 0 h 99145"/>
              <a:gd name="connsiteX5" fmla="*/ 2389191 w 10058400"/>
              <a:gd name="connsiteY5" fmla="*/ 0 h 99145"/>
              <a:gd name="connsiteX6" fmla="*/ 3057547 w 10058400"/>
              <a:gd name="connsiteY6" fmla="*/ 0 h 99145"/>
              <a:gd name="connsiteX7" fmla="*/ 3926411 w 10058400"/>
              <a:gd name="connsiteY7" fmla="*/ 0 h 99145"/>
              <a:gd name="connsiteX8" fmla="*/ 4494515 w 10058400"/>
              <a:gd name="connsiteY8" fmla="*/ 0 h 99145"/>
              <a:gd name="connsiteX9" fmla="*/ 4962364 w 10058400"/>
              <a:gd name="connsiteY9" fmla="*/ 0 h 99145"/>
              <a:gd name="connsiteX10" fmla="*/ 5730975 w 10058400"/>
              <a:gd name="connsiteY10" fmla="*/ 0 h 99145"/>
              <a:gd name="connsiteX11" fmla="*/ 6198824 w 10058400"/>
              <a:gd name="connsiteY11" fmla="*/ 0 h 99145"/>
              <a:gd name="connsiteX12" fmla="*/ 6566421 w 10058400"/>
              <a:gd name="connsiteY12" fmla="*/ 0 h 99145"/>
              <a:gd name="connsiteX13" fmla="*/ 7435284 w 10058400"/>
              <a:gd name="connsiteY13" fmla="*/ 0 h 99145"/>
              <a:gd name="connsiteX14" fmla="*/ 7802881 w 10058400"/>
              <a:gd name="connsiteY14" fmla="*/ 0 h 99145"/>
              <a:gd name="connsiteX15" fmla="*/ 8270730 w 10058400"/>
              <a:gd name="connsiteY15" fmla="*/ 0 h 99145"/>
              <a:gd name="connsiteX16" fmla="*/ 9139594 w 10058400"/>
              <a:gd name="connsiteY16" fmla="*/ 0 h 99145"/>
              <a:gd name="connsiteX17" fmla="*/ 10041876 w 10058400"/>
              <a:gd name="connsiteY17" fmla="*/ 0 h 99145"/>
              <a:gd name="connsiteX18" fmla="*/ 10058400 w 10058400"/>
              <a:gd name="connsiteY18" fmla="*/ 16524 h 99145"/>
              <a:gd name="connsiteX19" fmla="*/ 10058400 w 10058400"/>
              <a:gd name="connsiteY19" fmla="*/ 82621 h 99145"/>
              <a:gd name="connsiteX20" fmla="*/ 10041876 w 10058400"/>
              <a:gd name="connsiteY20" fmla="*/ 99145 h 99145"/>
              <a:gd name="connsiteX21" fmla="*/ 9373519 w 10058400"/>
              <a:gd name="connsiteY21" fmla="*/ 99145 h 99145"/>
              <a:gd name="connsiteX22" fmla="*/ 8705162 w 10058400"/>
              <a:gd name="connsiteY22" fmla="*/ 99145 h 99145"/>
              <a:gd name="connsiteX23" fmla="*/ 7936552 w 10058400"/>
              <a:gd name="connsiteY23" fmla="*/ 99145 h 99145"/>
              <a:gd name="connsiteX24" fmla="*/ 7468702 w 10058400"/>
              <a:gd name="connsiteY24" fmla="*/ 99145 h 99145"/>
              <a:gd name="connsiteX25" fmla="*/ 7101106 w 10058400"/>
              <a:gd name="connsiteY25" fmla="*/ 99145 h 99145"/>
              <a:gd name="connsiteX26" fmla="*/ 6332496 w 10058400"/>
              <a:gd name="connsiteY26" fmla="*/ 99145 h 99145"/>
              <a:gd name="connsiteX27" fmla="*/ 5664139 w 10058400"/>
              <a:gd name="connsiteY27" fmla="*/ 99145 h 99145"/>
              <a:gd name="connsiteX28" fmla="*/ 4795275 w 10058400"/>
              <a:gd name="connsiteY28" fmla="*/ 99145 h 99145"/>
              <a:gd name="connsiteX29" fmla="*/ 3926411 w 10058400"/>
              <a:gd name="connsiteY29" fmla="*/ 99145 h 99145"/>
              <a:gd name="connsiteX30" fmla="*/ 3157801 w 10058400"/>
              <a:gd name="connsiteY30" fmla="*/ 99145 h 99145"/>
              <a:gd name="connsiteX31" fmla="*/ 2589698 w 10058400"/>
              <a:gd name="connsiteY31" fmla="*/ 99145 h 99145"/>
              <a:gd name="connsiteX32" fmla="*/ 2222101 w 10058400"/>
              <a:gd name="connsiteY32" fmla="*/ 99145 h 99145"/>
              <a:gd name="connsiteX33" fmla="*/ 1854505 w 10058400"/>
              <a:gd name="connsiteY33" fmla="*/ 99145 h 99145"/>
              <a:gd name="connsiteX34" fmla="*/ 1386655 w 10058400"/>
              <a:gd name="connsiteY34" fmla="*/ 99145 h 99145"/>
              <a:gd name="connsiteX35" fmla="*/ 618045 w 10058400"/>
              <a:gd name="connsiteY35" fmla="*/ 99145 h 99145"/>
              <a:gd name="connsiteX36" fmla="*/ 16524 w 10058400"/>
              <a:gd name="connsiteY36" fmla="*/ 99145 h 99145"/>
              <a:gd name="connsiteX37" fmla="*/ 0 w 10058400"/>
              <a:gd name="connsiteY37" fmla="*/ 82621 h 99145"/>
              <a:gd name="connsiteX38" fmla="*/ 0 w 10058400"/>
              <a:gd name="connsiteY38" fmla="*/ 16524 h 9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58400" h="99145" fill="none" extrusionOk="0">
                <a:moveTo>
                  <a:pt x="0" y="16524"/>
                </a:moveTo>
                <a:cubicBezTo>
                  <a:pt x="436" y="6588"/>
                  <a:pt x="7876" y="-194"/>
                  <a:pt x="16524" y="0"/>
                </a:cubicBezTo>
                <a:cubicBezTo>
                  <a:pt x="160930" y="-3935"/>
                  <a:pt x="384008" y="-17375"/>
                  <a:pt x="584627" y="0"/>
                </a:cubicBezTo>
                <a:cubicBezTo>
                  <a:pt x="785246" y="17375"/>
                  <a:pt x="886475" y="6817"/>
                  <a:pt x="1052477" y="0"/>
                </a:cubicBezTo>
                <a:cubicBezTo>
                  <a:pt x="1218479" y="-6817"/>
                  <a:pt x="1550072" y="23683"/>
                  <a:pt x="1720834" y="0"/>
                </a:cubicBezTo>
                <a:cubicBezTo>
                  <a:pt x="1891596" y="-23683"/>
                  <a:pt x="2183380" y="8706"/>
                  <a:pt x="2389191" y="0"/>
                </a:cubicBezTo>
                <a:cubicBezTo>
                  <a:pt x="2595002" y="-8706"/>
                  <a:pt x="2870991" y="-12680"/>
                  <a:pt x="3057547" y="0"/>
                </a:cubicBezTo>
                <a:cubicBezTo>
                  <a:pt x="3244103" y="12680"/>
                  <a:pt x="3580704" y="-5299"/>
                  <a:pt x="3926411" y="0"/>
                </a:cubicBezTo>
                <a:cubicBezTo>
                  <a:pt x="4272118" y="5299"/>
                  <a:pt x="4324485" y="-11783"/>
                  <a:pt x="4494515" y="0"/>
                </a:cubicBezTo>
                <a:cubicBezTo>
                  <a:pt x="4664545" y="11783"/>
                  <a:pt x="4790338" y="-10531"/>
                  <a:pt x="4962364" y="0"/>
                </a:cubicBezTo>
                <a:cubicBezTo>
                  <a:pt x="5134390" y="10531"/>
                  <a:pt x="5348947" y="176"/>
                  <a:pt x="5730975" y="0"/>
                </a:cubicBezTo>
                <a:cubicBezTo>
                  <a:pt x="6113003" y="-176"/>
                  <a:pt x="6021008" y="-18236"/>
                  <a:pt x="6198824" y="0"/>
                </a:cubicBezTo>
                <a:cubicBezTo>
                  <a:pt x="6376640" y="18236"/>
                  <a:pt x="6451234" y="-9701"/>
                  <a:pt x="6566421" y="0"/>
                </a:cubicBezTo>
                <a:cubicBezTo>
                  <a:pt x="6681608" y="9701"/>
                  <a:pt x="7083817" y="17911"/>
                  <a:pt x="7435284" y="0"/>
                </a:cubicBezTo>
                <a:cubicBezTo>
                  <a:pt x="7786751" y="-17911"/>
                  <a:pt x="7710561" y="-1057"/>
                  <a:pt x="7802881" y="0"/>
                </a:cubicBezTo>
                <a:cubicBezTo>
                  <a:pt x="7895201" y="1057"/>
                  <a:pt x="8090911" y="19351"/>
                  <a:pt x="8270730" y="0"/>
                </a:cubicBezTo>
                <a:cubicBezTo>
                  <a:pt x="8450549" y="-19351"/>
                  <a:pt x="8784619" y="32572"/>
                  <a:pt x="9139594" y="0"/>
                </a:cubicBezTo>
                <a:cubicBezTo>
                  <a:pt x="9494569" y="-32572"/>
                  <a:pt x="9767501" y="-28444"/>
                  <a:pt x="10041876" y="0"/>
                </a:cubicBezTo>
                <a:cubicBezTo>
                  <a:pt x="10051618" y="78"/>
                  <a:pt x="10057550" y="7813"/>
                  <a:pt x="10058400" y="16524"/>
                </a:cubicBezTo>
                <a:cubicBezTo>
                  <a:pt x="10060741" y="33104"/>
                  <a:pt x="10060249" y="55250"/>
                  <a:pt x="10058400" y="82621"/>
                </a:cubicBezTo>
                <a:cubicBezTo>
                  <a:pt x="10058714" y="92704"/>
                  <a:pt x="10052530" y="99979"/>
                  <a:pt x="10041876" y="99145"/>
                </a:cubicBezTo>
                <a:cubicBezTo>
                  <a:pt x="9757291" y="74839"/>
                  <a:pt x="9582317" y="77949"/>
                  <a:pt x="9373519" y="99145"/>
                </a:cubicBezTo>
                <a:cubicBezTo>
                  <a:pt x="9164721" y="120341"/>
                  <a:pt x="8933623" y="104798"/>
                  <a:pt x="8705162" y="99145"/>
                </a:cubicBezTo>
                <a:cubicBezTo>
                  <a:pt x="8476701" y="93492"/>
                  <a:pt x="8130277" y="90613"/>
                  <a:pt x="7936552" y="99145"/>
                </a:cubicBezTo>
                <a:cubicBezTo>
                  <a:pt x="7742827" y="107678"/>
                  <a:pt x="7670611" y="97404"/>
                  <a:pt x="7468702" y="99145"/>
                </a:cubicBezTo>
                <a:cubicBezTo>
                  <a:pt x="7266793" y="100887"/>
                  <a:pt x="7242748" y="97626"/>
                  <a:pt x="7101106" y="99145"/>
                </a:cubicBezTo>
                <a:cubicBezTo>
                  <a:pt x="6959464" y="100664"/>
                  <a:pt x="6628323" y="75194"/>
                  <a:pt x="6332496" y="99145"/>
                </a:cubicBezTo>
                <a:cubicBezTo>
                  <a:pt x="6036669" y="123097"/>
                  <a:pt x="5881949" y="102153"/>
                  <a:pt x="5664139" y="99145"/>
                </a:cubicBezTo>
                <a:cubicBezTo>
                  <a:pt x="5446329" y="96137"/>
                  <a:pt x="5140934" y="114798"/>
                  <a:pt x="4795275" y="99145"/>
                </a:cubicBezTo>
                <a:cubicBezTo>
                  <a:pt x="4449616" y="83492"/>
                  <a:pt x="4299550" y="99509"/>
                  <a:pt x="3926411" y="99145"/>
                </a:cubicBezTo>
                <a:cubicBezTo>
                  <a:pt x="3553272" y="98781"/>
                  <a:pt x="3501002" y="128317"/>
                  <a:pt x="3157801" y="99145"/>
                </a:cubicBezTo>
                <a:cubicBezTo>
                  <a:pt x="2814600" y="69974"/>
                  <a:pt x="2714677" y="92804"/>
                  <a:pt x="2589698" y="99145"/>
                </a:cubicBezTo>
                <a:cubicBezTo>
                  <a:pt x="2464719" y="105486"/>
                  <a:pt x="2348363" y="96862"/>
                  <a:pt x="2222101" y="99145"/>
                </a:cubicBezTo>
                <a:cubicBezTo>
                  <a:pt x="2095839" y="101428"/>
                  <a:pt x="2018177" y="93949"/>
                  <a:pt x="1854505" y="99145"/>
                </a:cubicBezTo>
                <a:cubicBezTo>
                  <a:pt x="1690833" y="104341"/>
                  <a:pt x="1490463" y="106599"/>
                  <a:pt x="1386655" y="99145"/>
                </a:cubicBezTo>
                <a:cubicBezTo>
                  <a:pt x="1282847" y="91692"/>
                  <a:pt x="854057" y="97669"/>
                  <a:pt x="618045" y="99145"/>
                </a:cubicBezTo>
                <a:cubicBezTo>
                  <a:pt x="382033" y="100622"/>
                  <a:pt x="154894" y="93837"/>
                  <a:pt x="16524" y="99145"/>
                </a:cubicBezTo>
                <a:cubicBezTo>
                  <a:pt x="6653" y="101024"/>
                  <a:pt x="200" y="91452"/>
                  <a:pt x="0" y="82621"/>
                </a:cubicBezTo>
                <a:cubicBezTo>
                  <a:pt x="2577" y="49885"/>
                  <a:pt x="2082" y="49079"/>
                  <a:pt x="0" y="16524"/>
                </a:cubicBezTo>
                <a:close/>
              </a:path>
              <a:path w="10058400" h="99145" stroke="0" extrusionOk="0">
                <a:moveTo>
                  <a:pt x="0" y="16524"/>
                </a:moveTo>
                <a:cubicBezTo>
                  <a:pt x="1599" y="7421"/>
                  <a:pt x="5983" y="1240"/>
                  <a:pt x="16524" y="0"/>
                </a:cubicBezTo>
                <a:cubicBezTo>
                  <a:pt x="347180" y="-14644"/>
                  <a:pt x="440996" y="33299"/>
                  <a:pt x="785134" y="0"/>
                </a:cubicBezTo>
                <a:cubicBezTo>
                  <a:pt x="1129272" y="-33299"/>
                  <a:pt x="1109727" y="-6614"/>
                  <a:pt x="1252984" y="0"/>
                </a:cubicBezTo>
                <a:cubicBezTo>
                  <a:pt x="1396241" y="6614"/>
                  <a:pt x="1522448" y="-13814"/>
                  <a:pt x="1620580" y="0"/>
                </a:cubicBezTo>
                <a:cubicBezTo>
                  <a:pt x="1718712" y="13814"/>
                  <a:pt x="2051297" y="-29519"/>
                  <a:pt x="2288937" y="0"/>
                </a:cubicBezTo>
                <a:cubicBezTo>
                  <a:pt x="2526577" y="29519"/>
                  <a:pt x="2626742" y="4029"/>
                  <a:pt x="2857040" y="0"/>
                </a:cubicBezTo>
                <a:cubicBezTo>
                  <a:pt x="3087338" y="-4029"/>
                  <a:pt x="3111378" y="5503"/>
                  <a:pt x="3324890" y="0"/>
                </a:cubicBezTo>
                <a:cubicBezTo>
                  <a:pt x="3538402" y="-5503"/>
                  <a:pt x="3608822" y="-18464"/>
                  <a:pt x="3792740" y="0"/>
                </a:cubicBezTo>
                <a:cubicBezTo>
                  <a:pt x="3976658" y="18464"/>
                  <a:pt x="4212804" y="5661"/>
                  <a:pt x="4461097" y="0"/>
                </a:cubicBezTo>
                <a:cubicBezTo>
                  <a:pt x="4709390" y="-5661"/>
                  <a:pt x="4793225" y="-2190"/>
                  <a:pt x="4928946" y="0"/>
                </a:cubicBezTo>
                <a:cubicBezTo>
                  <a:pt x="5064667" y="2190"/>
                  <a:pt x="5530425" y="-10760"/>
                  <a:pt x="5797810" y="0"/>
                </a:cubicBezTo>
                <a:cubicBezTo>
                  <a:pt x="6065195" y="10760"/>
                  <a:pt x="6096929" y="7276"/>
                  <a:pt x="6265660" y="0"/>
                </a:cubicBezTo>
                <a:cubicBezTo>
                  <a:pt x="6434391" y="-7276"/>
                  <a:pt x="6778306" y="6914"/>
                  <a:pt x="7034270" y="0"/>
                </a:cubicBezTo>
                <a:cubicBezTo>
                  <a:pt x="7290234" y="-6914"/>
                  <a:pt x="7433722" y="-2382"/>
                  <a:pt x="7702627" y="0"/>
                </a:cubicBezTo>
                <a:cubicBezTo>
                  <a:pt x="7971532" y="2382"/>
                  <a:pt x="8151925" y="5552"/>
                  <a:pt x="8571491" y="0"/>
                </a:cubicBezTo>
                <a:cubicBezTo>
                  <a:pt x="8991057" y="-5552"/>
                  <a:pt x="8910030" y="-16516"/>
                  <a:pt x="9139594" y="0"/>
                </a:cubicBezTo>
                <a:cubicBezTo>
                  <a:pt x="9369158" y="16516"/>
                  <a:pt x="9779232" y="32009"/>
                  <a:pt x="10041876" y="0"/>
                </a:cubicBezTo>
                <a:cubicBezTo>
                  <a:pt x="10049865" y="-281"/>
                  <a:pt x="10056855" y="6247"/>
                  <a:pt x="10058400" y="16524"/>
                </a:cubicBezTo>
                <a:cubicBezTo>
                  <a:pt x="10060857" y="38935"/>
                  <a:pt x="10057587" y="69068"/>
                  <a:pt x="10058400" y="82621"/>
                </a:cubicBezTo>
                <a:cubicBezTo>
                  <a:pt x="10057752" y="92017"/>
                  <a:pt x="10050524" y="98997"/>
                  <a:pt x="10041876" y="99145"/>
                </a:cubicBezTo>
                <a:cubicBezTo>
                  <a:pt x="9787733" y="114495"/>
                  <a:pt x="9756641" y="73598"/>
                  <a:pt x="9473773" y="99145"/>
                </a:cubicBezTo>
                <a:cubicBezTo>
                  <a:pt x="9190905" y="124692"/>
                  <a:pt x="9054760" y="92692"/>
                  <a:pt x="8705162" y="99145"/>
                </a:cubicBezTo>
                <a:cubicBezTo>
                  <a:pt x="8355564" y="105598"/>
                  <a:pt x="8262638" y="93429"/>
                  <a:pt x="8137059" y="99145"/>
                </a:cubicBezTo>
                <a:cubicBezTo>
                  <a:pt x="8011480" y="104861"/>
                  <a:pt x="7809019" y="101252"/>
                  <a:pt x="7669209" y="99145"/>
                </a:cubicBezTo>
                <a:cubicBezTo>
                  <a:pt x="7529399" y="97039"/>
                  <a:pt x="7267661" y="113488"/>
                  <a:pt x="7101106" y="99145"/>
                </a:cubicBezTo>
                <a:cubicBezTo>
                  <a:pt x="6934551" y="84802"/>
                  <a:pt x="6506999" y="135683"/>
                  <a:pt x="6232242" y="99145"/>
                </a:cubicBezTo>
                <a:cubicBezTo>
                  <a:pt x="5957485" y="62607"/>
                  <a:pt x="5978357" y="91102"/>
                  <a:pt x="5764392" y="99145"/>
                </a:cubicBezTo>
                <a:cubicBezTo>
                  <a:pt x="5550427" y="107189"/>
                  <a:pt x="5148823" y="139610"/>
                  <a:pt x="4895529" y="99145"/>
                </a:cubicBezTo>
                <a:cubicBezTo>
                  <a:pt x="4642235" y="58680"/>
                  <a:pt x="4555712" y="125930"/>
                  <a:pt x="4327425" y="99145"/>
                </a:cubicBezTo>
                <a:cubicBezTo>
                  <a:pt x="4099138" y="72360"/>
                  <a:pt x="4040998" y="106813"/>
                  <a:pt x="3959829" y="99145"/>
                </a:cubicBezTo>
                <a:cubicBezTo>
                  <a:pt x="3878660" y="91477"/>
                  <a:pt x="3748252" y="110852"/>
                  <a:pt x="3592233" y="99145"/>
                </a:cubicBezTo>
                <a:cubicBezTo>
                  <a:pt x="3436214" y="87438"/>
                  <a:pt x="2994068" y="140717"/>
                  <a:pt x="2723369" y="99145"/>
                </a:cubicBezTo>
                <a:cubicBezTo>
                  <a:pt x="2452670" y="57573"/>
                  <a:pt x="2388439" y="86843"/>
                  <a:pt x="2055012" y="99145"/>
                </a:cubicBezTo>
                <a:cubicBezTo>
                  <a:pt x="1721585" y="111447"/>
                  <a:pt x="1784520" y="83150"/>
                  <a:pt x="1687416" y="99145"/>
                </a:cubicBezTo>
                <a:cubicBezTo>
                  <a:pt x="1590312" y="115140"/>
                  <a:pt x="1218531" y="109949"/>
                  <a:pt x="918806" y="99145"/>
                </a:cubicBezTo>
                <a:cubicBezTo>
                  <a:pt x="619081" y="88342"/>
                  <a:pt x="318431" y="128457"/>
                  <a:pt x="16524" y="99145"/>
                </a:cubicBezTo>
                <a:cubicBezTo>
                  <a:pt x="8282" y="99462"/>
                  <a:pt x="-1094" y="91686"/>
                  <a:pt x="0" y="82621"/>
                </a:cubicBezTo>
                <a:cubicBezTo>
                  <a:pt x="625" y="65900"/>
                  <a:pt x="2282" y="39087"/>
                  <a:pt x="0" y="16524"/>
                </a:cubicBezTo>
                <a:close/>
              </a:path>
            </a:pathLst>
          </a:custGeom>
          <a:ln>
            <a:extLst>
              <a:ext uri="{C807C97D-BFC1-408E-A445-0C87EB9F89A2}">
                <ask:lineSketchStyleProps xmlns:ask="http://schemas.microsoft.com/office/drawing/2018/sketchyshapes" sd="1220306403">
                  <a:prstGeom prst="roundRect">
                    <a:avLst/>
                  </a:prstGeom>
                  <ask:type>
                    <ask:lineSketchFreehand/>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65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b8820b6-59cb-43eb-99ff-619f4b242505}" enabled="0" method="" siteId="{1b8820b6-59cb-43eb-99ff-619f4b242505}" removed="1"/>
</clbl:labelList>
</file>

<file path=docProps/app.xml><?xml version="1.0" encoding="utf-8"?>
<Properties xmlns="http://schemas.openxmlformats.org/officeDocument/2006/extended-properties" xmlns:vt="http://schemas.openxmlformats.org/officeDocument/2006/docPropsVTypes">
  <Template>Office Theme</Template>
  <TotalTime>4798</TotalTime>
  <Words>2530</Words>
  <Application>Microsoft Office PowerPoint</Application>
  <PresentationFormat>Widescreen</PresentationFormat>
  <Paragraphs>487</Paragraphs>
  <Slides>58</Slides>
  <Notes>57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Aptos</vt:lpstr>
      <vt:lpstr>Aptos Display</vt:lpstr>
      <vt:lpstr>Arial</vt:lpstr>
      <vt:lpstr>Calibri</vt:lpstr>
      <vt:lpstr>Consolas</vt:lpstr>
      <vt:lpstr>Wingdings</vt:lpstr>
      <vt:lpstr>Office Theme</vt:lpstr>
      <vt:lpstr>Git Going:  Launching Your Code Journey with GitHub &amp; Visual Studio Code</vt:lpstr>
      <vt:lpstr>PowerPoint Presentation</vt:lpstr>
      <vt:lpstr>GitHub and Visual Studio Code Explained (&amp; Git, too)</vt:lpstr>
      <vt:lpstr>PowerPoint Presentation</vt:lpstr>
      <vt:lpstr>PowerPoint Presentation</vt:lpstr>
      <vt:lpstr>Source Control Operations Defined</vt:lpstr>
      <vt:lpstr>GitHub Account Architecture: Org</vt:lpstr>
      <vt:lpstr>GitHub Account Architecture: User</vt:lpstr>
      <vt:lpstr>Development Environment Overview</vt:lpstr>
      <vt:lpstr>Development Tools: Git</vt:lpstr>
      <vt:lpstr>Development Tools: VS Code</vt:lpstr>
      <vt:lpstr>Development Tools: GitHub</vt:lpstr>
      <vt:lpstr>Development Tools: GitHub</vt:lpstr>
      <vt:lpstr>Development Tools: GitHub</vt:lpstr>
      <vt:lpstr>Development Tools: GitHub</vt:lpstr>
      <vt:lpstr>Development Tools: GitHub</vt:lpstr>
      <vt:lpstr>Development Tools: VS Code</vt:lpstr>
      <vt:lpstr>Development Tools: VS Code</vt:lpstr>
      <vt:lpstr>VS Code</vt:lpstr>
      <vt:lpstr>VS Code</vt:lpstr>
      <vt:lpstr>VS Code</vt:lpstr>
      <vt:lpstr>VS Code</vt:lpstr>
      <vt:lpstr>VS Code</vt:lpstr>
      <vt:lpstr>VS Code</vt:lpstr>
      <vt:lpstr>VS Code</vt:lpstr>
      <vt:lpstr>VS Code</vt:lpstr>
      <vt:lpstr>VS Code</vt:lpstr>
      <vt:lpstr>VS Code</vt:lpstr>
      <vt:lpstr>VS Code</vt:lpstr>
      <vt:lpstr>VS Code</vt:lpstr>
      <vt:lpstr>VS Code</vt:lpstr>
      <vt:lpstr>VS Code</vt:lpstr>
      <vt:lpstr>VS Code</vt:lpstr>
      <vt:lpstr>VS Code</vt:lpstr>
      <vt:lpstr>VS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VS Code</vt:lpstr>
      <vt:lpstr>Resources</vt:lpstr>
      <vt:lpstr>Git Going:  Launching Your Code Journey with GitHub &amp; Visual Studio Code</vt:lpstr>
      <vt:lpstr>Git Going!   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GitHub and VSCode Workshop</dc:title>
  <dc:creator>Joe Gasper</dc:creator>
  <cp:lastModifiedBy>Joe Gasper</cp:lastModifiedBy>
  <cp:revision>5</cp:revision>
  <dcterms:created xsi:type="dcterms:W3CDTF">2024-04-28T19:37:34Z</dcterms:created>
  <dcterms:modified xsi:type="dcterms:W3CDTF">2024-05-14T05:19:02Z</dcterms:modified>
</cp:coreProperties>
</file>